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37"/>
  </p:notesMasterIdLst>
  <p:handoutMasterIdLst>
    <p:handoutMasterId r:id="rId38"/>
  </p:handoutMasterIdLst>
  <p:sldIdLst>
    <p:sldId id="256" r:id="rId3"/>
    <p:sldId id="257" r:id="rId4"/>
    <p:sldId id="305" r:id="rId5"/>
    <p:sldId id="318" r:id="rId6"/>
    <p:sldId id="303" r:id="rId7"/>
    <p:sldId id="304" r:id="rId8"/>
    <p:sldId id="295" r:id="rId9"/>
    <p:sldId id="306" r:id="rId10"/>
    <p:sldId id="302" r:id="rId11"/>
    <p:sldId id="301" r:id="rId12"/>
    <p:sldId id="300" r:id="rId13"/>
    <p:sldId id="297" r:id="rId14"/>
    <p:sldId id="311" r:id="rId15"/>
    <p:sldId id="307" r:id="rId16"/>
    <p:sldId id="317" r:id="rId17"/>
    <p:sldId id="310" r:id="rId18"/>
    <p:sldId id="293" r:id="rId19"/>
    <p:sldId id="296" r:id="rId20"/>
    <p:sldId id="308" r:id="rId21"/>
    <p:sldId id="312" r:id="rId22"/>
    <p:sldId id="315" r:id="rId23"/>
    <p:sldId id="313" r:id="rId24"/>
    <p:sldId id="286" r:id="rId25"/>
    <p:sldId id="289" r:id="rId26"/>
    <p:sldId id="283" r:id="rId27"/>
    <p:sldId id="314" r:id="rId28"/>
    <p:sldId id="316" r:id="rId29"/>
    <p:sldId id="258" r:id="rId30"/>
    <p:sldId id="279" r:id="rId31"/>
    <p:sldId id="292" r:id="rId32"/>
    <p:sldId id="290" r:id="rId33"/>
    <p:sldId id="288" r:id="rId34"/>
    <p:sldId id="287" r:id="rId35"/>
    <p:sldId id="28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18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5DD253-08DD-51A4-4EE4-FD3B7541031A}" v="373" dt="2021-03-31T15:21:37.331"/>
    <p1510:client id="{A711C228-6857-449B-F90E-00C548EF8779}" v="2421" dt="2021-04-01T17:56:50.091"/>
    <p1510:client id="{B52C987B-E557-AA6B-770F-28A7999AB0AB}" v="10" dt="2021-04-09T14:18:23.626"/>
    <p1510:client id="{DA2D1A32-4B7B-5E6B-FEA7-034AF9E21D01}" v="12" dt="2021-04-09T11:01:52.712"/>
    <p1510:client id="{F3850C60-A799-0A53-63D0-8F26A508CB19}" v="1114" dt="2021-03-31T11:50:32.697"/>
    <p1510:client id="{F6FA79A0-81F5-28DD-8F2F-1E3120F8B217}" v="515" dt="2021-03-31T14:37:17.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jiro Amam" userId="S::fejiroamam@lsu.co.uk::96ab68f4-b835-4896-88d0-55eec76c041e" providerId="AD" clId="Web-{DA2D1A32-4B7B-5E6B-FEA7-034AF9E21D01}"/>
    <pc:docChg chg="delSld">
      <pc:chgData name="Fejiro Amam" userId="S::fejiroamam@lsu.co.uk::96ab68f4-b835-4896-88d0-55eec76c041e" providerId="AD" clId="Web-{DA2D1A32-4B7B-5E6B-FEA7-034AF9E21D01}" dt="2021-04-09T11:01:52.712" v="11"/>
      <pc:docMkLst>
        <pc:docMk/>
      </pc:docMkLst>
      <pc:sldChg chg="del">
        <pc:chgData name="Fejiro Amam" userId="S::fejiroamam@lsu.co.uk::96ab68f4-b835-4896-88d0-55eec76c041e" providerId="AD" clId="Web-{DA2D1A32-4B7B-5E6B-FEA7-034AF9E21D01}" dt="2021-04-09T11:01:43.555" v="0"/>
        <pc:sldMkLst>
          <pc:docMk/>
          <pc:sldMk cId="1879763657" sldId="266"/>
        </pc:sldMkLst>
      </pc:sldChg>
      <pc:sldChg chg="del">
        <pc:chgData name="Fejiro Amam" userId="S::fejiroamam@lsu.co.uk::96ab68f4-b835-4896-88d0-55eec76c041e" providerId="AD" clId="Web-{DA2D1A32-4B7B-5E6B-FEA7-034AF9E21D01}" dt="2021-04-09T11:01:44.868" v="1"/>
        <pc:sldMkLst>
          <pc:docMk/>
          <pc:sldMk cId="312060345" sldId="267"/>
        </pc:sldMkLst>
      </pc:sldChg>
      <pc:sldChg chg="del">
        <pc:chgData name="Fejiro Amam" userId="S::fejiroamam@lsu.co.uk::96ab68f4-b835-4896-88d0-55eec76c041e" providerId="AD" clId="Web-{DA2D1A32-4B7B-5E6B-FEA7-034AF9E21D01}" dt="2021-04-09T11:01:45.352" v="2"/>
        <pc:sldMkLst>
          <pc:docMk/>
          <pc:sldMk cId="4035819929" sldId="268"/>
        </pc:sldMkLst>
      </pc:sldChg>
      <pc:sldChg chg="del">
        <pc:chgData name="Fejiro Amam" userId="S::fejiroamam@lsu.co.uk::96ab68f4-b835-4896-88d0-55eec76c041e" providerId="AD" clId="Web-{DA2D1A32-4B7B-5E6B-FEA7-034AF9E21D01}" dt="2021-04-09T11:01:45.805" v="3"/>
        <pc:sldMkLst>
          <pc:docMk/>
          <pc:sldMk cId="3318612967" sldId="269"/>
        </pc:sldMkLst>
      </pc:sldChg>
      <pc:sldChg chg="del">
        <pc:chgData name="Fejiro Amam" userId="S::fejiroamam@lsu.co.uk::96ab68f4-b835-4896-88d0-55eec76c041e" providerId="AD" clId="Web-{DA2D1A32-4B7B-5E6B-FEA7-034AF9E21D01}" dt="2021-04-09T11:01:47.399" v="4"/>
        <pc:sldMkLst>
          <pc:docMk/>
          <pc:sldMk cId="4191499378" sldId="270"/>
        </pc:sldMkLst>
      </pc:sldChg>
      <pc:sldChg chg="del">
        <pc:chgData name="Fejiro Amam" userId="S::fejiroamam@lsu.co.uk::96ab68f4-b835-4896-88d0-55eec76c041e" providerId="AD" clId="Web-{DA2D1A32-4B7B-5E6B-FEA7-034AF9E21D01}" dt="2021-04-09T11:01:47.977" v="5"/>
        <pc:sldMkLst>
          <pc:docMk/>
          <pc:sldMk cId="3181706108" sldId="271"/>
        </pc:sldMkLst>
      </pc:sldChg>
      <pc:sldChg chg="del">
        <pc:chgData name="Fejiro Amam" userId="S::fejiroamam@lsu.co.uk::96ab68f4-b835-4896-88d0-55eec76c041e" providerId="AD" clId="Web-{DA2D1A32-4B7B-5E6B-FEA7-034AF9E21D01}" dt="2021-04-09T11:01:48.446" v="6"/>
        <pc:sldMkLst>
          <pc:docMk/>
          <pc:sldMk cId="3823505632" sldId="272"/>
        </pc:sldMkLst>
      </pc:sldChg>
      <pc:sldChg chg="del">
        <pc:chgData name="Fejiro Amam" userId="S::fejiroamam@lsu.co.uk::96ab68f4-b835-4896-88d0-55eec76c041e" providerId="AD" clId="Web-{DA2D1A32-4B7B-5E6B-FEA7-034AF9E21D01}" dt="2021-04-09T11:01:48.930" v="7"/>
        <pc:sldMkLst>
          <pc:docMk/>
          <pc:sldMk cId="3471643275" sldId="273"/>
        </pc:sldMkLst>
      </pc:sldChg>
      <pc:sldChg chg="del">
        <pc:chgData name="Fejiro Amam" userId="S::fejiroamam@lsu.co.uk::96ab68f4-b835-4896-88d0-55eec76c041e" providerId="AD" clId="Web-{DA2D1A32-4B7B-5E6B-FEA7-034AF9E21D01}" dt="2021-04-09T11:01:49.696" v="8"/>
        <pc:sldMkLst>
          <pc:docMk/>
          <pc:sldMk cId="98390742" sldId="274"/>
        </pc:sldMkLst>
      </pc:sldChg>
      <pc:sldChg chg="del">
        <pc:chgData name="Fejiro Amam" userId="S::fejiroamam@lsu.co.uk::96ab68f4-b835-4896-88d0-55eec76c041e" providerId="AD" clId="Web-{DA2D1A32-4B7B-5E6B-FEA7-034AF9E21D01}" dt="2021-04-09T11:01:50.352" v="9"/>
        <pc:sldMkLst>
          <pc:docMk/>
          <pc:sldMk cId="648534637" sldId="275"/>
        </pc:sldMkLst>
      </pc:sldChg>
      <pc:sldChg chg="del">
        <pc:chgData name="Fejiro Amam" userId="S::fejiroamam@lsu.co.uk::96ab68f4-b835-4896-88d0-55eec76c041e" providerId="AD" clId="Web-{DA2D1A32-4B7B-5E6B-FEA7-034AF9E21D01}" dt="2021-04-09T11:01:51.243" v="10"/>
        <pc:sldMkLst>
          <pc:docMk/>
          <pc:sldMk cId="2187158338" sldId="277"/>
        </pc:sldMkLst>
      </pc:sldChg>
      <pc:sldChg chg="del">
        <pc:chgData name="Fejiro Amam" userId="S::fejiroamam@lsu.co.uk::96ab68f4-b835-4896-88d0-55eec76c041e" providerId="AD" clId="Web-{DA2D1A32-4B7B-5E6B-FEA7-034AF9E21D01}" dt="2021-04-09T11:01:52.712" v="11"/>
        <pc:sldMkLst>
          <pc:docMk/>
          <pc:sldMk cId="47986453" sldId="278"/>
        </pc:sldMkLst>
      </pc:sldChg>
    </pc:docChg>
  </pc:docChgLst>
  <pc:docChgLst>
    <pc:chgData name="Fejiro Amam" userId="S::fejiroamam@lsu.co.uk::96ab68f4-b835-4896-88d0-55eec76c041e" providerId="AD" clId="Web-{F6FA79A0-81F5-28DD-8F2F-1E3120F8B217}"/>
    <pc:docChg chg="addSld delSld modSld sldOrd">
      <pc:chgData name="Fejiro Amam" userId="S::fejiroamam@lsu.co.uk::96ab68f4-b835-4896-88d0-55eec76c041e" providerId="AD" clId="Web-{F6FA79A0-81F5-28DD-8F2F-1E3120F8B217}" dt="2021-03-31T14:37:17.713" v="280" actId="20577"/>
      <pc:docMkLst>
        <pc:docMk/>
      </pc:docMkLst>
      <pc:sldChg chg="modSp">
        <pc:chgData name="Fejiro Amam" userId="S::fejiroamam@lsu.co.uk::96ab68f4-b835-4896-88d0-55eec76c041e" providerId="AD" clId="Web-{F6FA79A0-81F5-28DD-8F2F-1E3120F8B217}" dt="2021-03-31T14:15:15.008" v="246" actId="1076"/>
        <pc:sldMkLst>
          <pc:docMk/>
          <pc:sldMk cId="2294662652" sldId="290"/>
        </pc:sldMkLst>
        <pc:spChg chg="mod">
          <ac:chgData name="Fejiro Amam" userId="S::fejiroamam@lsu.co.uk::96ab68f4-b835-4896-88d0-55eec76c041e" providerId="AD" clId="Web-{F6FA79A0-81F5-28DD-8F2F-1E3120F8B217}" dt="2021-03-31T14:15:15.008" v="246" actId="1076"/>
          <ac:spMkLst>
            <pc:docMk/>
            <pc:sldMk cId="2294662652" sldId="290"/>
            <ac:spMk id="2" creationId="{00000000-0000-0000-0000-000000000000}"/>
          </ac:spMkLst>
        </pc:spChg>
        <pc:spChg chg="mod">
          <ac:chgData name="Fejiro Amam" userId="S::fejiroamam@lsu.co.uk::96ab68f4-b835-4896-88d0-55eec76c041e" providerId="AD" clId="Web-{F6FA79A0-81F5-28DD-8F2F-1E3120F8B217}" dt="2021-03-31T14:15:11.617" v="245" actId="1076"/>
          <ac:spMkLst>
            <pc:docMk/>
            <pc:sldMk cId="2294662652" sldId="290"/>
            <ac:spMk id="4" creationId="{6710A338-24C2-44A1-A081-D4E69AE35881}"/>
          </ac:spMkLst>
        </pc:spChg>
        <pc:spChg chg="mod">
          <ac:chgData name="Fejiro Amam" userId="S::fejiroamam@lsu.co.uk::96ab68f4-b835-4896-88d0-55eec76c041e" providerId="AD" clId="Web-{F6FA79A0-81F5-28DD-8F2F-1E3120F8B217}" dt="2021-03-31T14:15:05.992" v="244" actId="1076"/>
          <ac:spMkLst>
            <pc:docMk/>
            <pc:sldMk cId="2294662652" sldId="290"/>
            <ac:spMk id="5" creationId="{3C9521ED-D191-4A85-B3C0-DB183F5BB2C9}"/>
          </ac:spMkLst>
        </pc:spChg>
      </pc:sldChg>
      <pc:sldChg chg="modSp">
        <pc:chgData name="Fejiro Amam" userId="S::fejiroamam@lsu.co.uk::96ab68f4-b835-4896-88d0-55eec76c041e" providerId="AD" clId="Web-{F6FA79A0-81F5-28DD-8F2F-1E3120F8B217}" dt="2021-03-31T14:14:39.162" v="242" actId="1076"/>
        <pc:sldMkLst>
          <pc:docMk/>
          <pc:sldMk cId="2968022427" sldId="292"/>
        </pc:sldMkLst>
        <pc:spChg chg="mod">
          <ac:chgData name="Fejiro Amam" userId="S::fejiroamam@lsu.co.uk::96ab68f4-b835-4896-88d0-55eec76c041e" providerId="AD" clId="Web-{F6FA79A0-81F5-28DD-8F2F-1E3120F8B217}" dt="2021-03-31T14:14:29.037" v="241" actId="1076"/>
          <ac:spMkLst>
            <pc:docMk/>
            <pc:sldMk cId="2968022427" sldId="292"/>
            <ac:spMk id="2" creationId="{00000000-0000-0000-0000-000000000000}"/>
          </ac:spMkLst>
        </pc:spChg>
        <pc:spChg chg="mod">
          <ac:chgData name="Fejiro Amam" userId="S::fejiroamam@lsu.co.uk::96ab68f4-b835-4896-88d0-55eec76c041e" providerId="AD" clId="Web-{F6FA79A0-81F5-28DD-8F2F-1E3120F8B217}" dt="2021-03-31T14:14:39.162" v="242" actId="1076"/>
          <ac:spMkLst>
            <pc:docMk/>
            <pc:sldMk cId="2968022427" sldId="292"/>
            <ac:spMk id="5" creationId="{3C9521ED-D191-4A85-B3C0-DB183F5BB2C9}"/>
          </ac:spMkLst>
        </pc:spChg>
      </pc:sldChg>
      <pc:sldChg chg="del">
        <pc:chgData name="Fejiro Amam" userId="S::fejiroamam@lsu.co.uk::96ab68f4-b835-4896-88d0-55eec76c041e" providerId="AD" clId="Web-{F6FA79A0-81F5-28DD-8F2F-1E3120F8B217}" dt="2021-03-31T14:07:09.218" v="180"/>
        <pc:sldMkLst>
          <pc:docMk/>
          <pc:sldMk cId="2941775915" sldId="294"/>
        </pc:sldMkLst>
      </pc:sldChg>
      <pc:sldChg chg="modSp">
        <pc:chgData name="Fejiro Amam" userId="S::fejiroamam@lsu.co.uk::96ab68f4-b835-4896-88d0-55eec76c041e" providerId="AD" clId="Web-{F6FA79A0-81F5-28DD-8F2F-1E3120F8B217}" dt="2021-03-31T14:37:17.713" v="280" actId="20577"/>
        <pc:sldMkLst>
          <pc:docMk/>
          <pc:sldMk cId="903955676" sldId="300"/>
        </pc:sldMkLst>
        <pc:spChg chg="mod">
          <ac:chgData name="Fejiro Amam" userId="S::fejiroamam@lsu.co.uk::96ab68f4-b835-4896-88d0-55eec76c041e" providerId="AD" clId="Web-{F6FA79A0-81F5-28DD-8F2F-1E3120F8B217}" dt="2021-03-31T14:37:17.713" v="280" actId="20577"/>
          <ac:spMkLst>
            <pc:docMk/>
            <pc:sldMk cId="903955676" sldId="300"/>
            <ac:spMk id="6" creationId="{3C9521ED-D191-4A85-B3C0-DB183F5BB2C9}"/>
          </ac:spMkLst>
        </pc:spChg>
      </pc:sldChg>
      <pc:sldChg chg="modSp">
        <pc:chgData name="Fejiro Amam" userId="S::fejiroamam@lsu.co.uk::96ab68f4-b835-4896-88d0-55eec76c041e" providerId="AD" clId="Web-{F6FA79A0-81F5-28DD-8F2F-1E3120F8B217}" dt="2021-03-31T14:36:42.414" v="277" actId="20577"/>
        <pc:sldMkLst>
          <pc:docMk/>
          <pc:sldMk cId="3452852505" sldId="305"/>
        </pc:sldMkLst>
        <pc:spChg chg="mod">
          <ac:chgData name="Fejiro Amam" userId="S::fejiroamam@lsu.co.uk::96ab68f4-b835-4896-88d0-55eec76c041e" providerId="AD" clId="Web-{F6FA79A0-81F5-28DD-8F2F-1E3120F8B217}" dt="2021-03-31T14:36:42.414" v="277" actId="20577"/>
          <ac:spMkLst>
            <pc:docMk/>
            <pc:sldMk cId="3452852505" sldId="305"/>
            <ac:spMk id="5" creationId="{3C9521ED-D191-4A85-B3C0-DB183F5BB2C9}"/>
          </ac:spMkLst>
        </pc:spChg>
      </pc:sldChg>
      <pc:sldChg chg="modSp ord">
        <pc:chgData name="Fejiro Amam" userId="S::fejiroamam@lsu.co.uk::96ab68f4-b835-4896-88d0-55eec76c041e" providerId="AD" clId="Web-{F6FA79A0-81F5-28DD-8F2F-1E3120F8B217}" dt="2021-03-31T14:08:18.393" v="188" actId="20577"/>
        <pc:sldMkLst>
          <pc:docMk/>
          <pc:sldMk cId="642170667" sldId="307"/>
        </pc:sldMkLst>
        <pc:spChg chg="mod">
          <ac:chgData name="Fejiro Amam" userId="S::fejiroamam@lsu.co.uk::96ab68f4-b835-4896-88d0-55eec76c041e" providerId="AD" clId="Web-{F6FA79A0-81F5-28DD-8F2F-1E3120F8B217}" dt="2021-03-31T14:07:02.983" v="179" actId="20577"/>
          <ac:spMkLst>
            <pc:docMk/>
            <pc:sldMk cId="642170667" sldId="307"/>
            <ac:spMk id="2" creationId="{00000000-0000-0000-0000-000000000000}"/>
          </ac:spMkLst>
        </pc:spChg>
        <pc:spChg chg="mod">
          <ac:chgData name="Fejiro Amam" userId="S::fejiroamam@lsu.co.uk::96ab68f4-b835-4896-88d0-55eec76c041e" providerId="AD" clId="Web-{F6FA79A0-81F5-28DD-8F2F-1E3120F8B217}" dt="2021-03-31T14:08:18.393" v="188" actId="20577"/>
          <ac:spMkLst>
            <pc:docMk/>
            <pc:sldMk cId="642170667" sldId="307"/>
            <ac:spMk id="3" creationId="{00000000-0000-0000-0000-000000000000}"/>
          </ac:spMkLst>
        </pc:spChg>
      </pc:sldChg>
      <pc:sldChg chg="ord">
        <pc:chgData name="Fejiro Amam" userId="S::fejiroamam@lsu.co.uk::96ab68f4-b835-4896-88d0-55eec76c041e" providerId="AD" clId="Web-{F6FA79A0-81F5-28DD-8F2F-1E3120F8B217}" dt="2021-03-31T14:08:25.159" v="189"/>
        <pc:sldMkLst>
          <pc:docMk/>
          <pc:sldMk cId="777981360" sldId="308"/>
        </pc:sldMkLst>
      </pc:sldChg>
      <pc:sldChg chg="modSp add replId">
        <pc:chgData name="Fejiro Amam" userId="S::fejiroamam@lsu.co.uk::96ab68f4-b835-4896-88d0-55eec76c041e" providerId="AD" clId="Web-{F6FA79A0-81F5-28DD-8F2F-1E3120F8B217}" dt="2021-03-31T14:06:48.717" v="173" actId="20577"/>
        <pc:sldMkLst>
          <pc:docMk/>
          <pc:sldMk cId="4293698377" sldId="309"/>
        </pc:sldMkLst>
        <pc:spChg chg="mod">
          <ac:chgData name="Fejiro Amam" userId="S::fejiroamam@lsu.co.uk::96ab68f4-b835-4896-88d0-55eec76c041e" providerId="AD" clId="Web-{F6FA79A0-81F5-28DD-8F2F-1E3120F8B217}" dt="2021-03-31T14:06:48.717" v="173" actId="20577"/>
          <ac:spMkLst>
            <pc:docMk/>
            <pc:sldMk cId="4293698377" sldId="309"/>
            <ac:spMk id="2" creationId="{00000000-0000-0000-0000-000000000000}"/>
          </ac:spMkLst>
        </pc:spChg>
        <pc:spChg chg="mod">
          <ac:chgData name="Fejiro Amam" userId="S::fejiroamam@lsu.co.uk::96ab68f4-b835-4896-88d0-55eec76c041e" providerId="AD" clId="Web-{F6FA79A0-81F5-28DD-8F2F-1E3120F8B217}" dt="2021-03-31T12:01:56.356" v="157" actId="20577"/>
          <ac:spMkLst>
            <pc:docMk/>
            <pc:sldMk cId="4293698377" sldId="309"/>
            <ac:spMk id="3" creationId="{00000000-0000-0000-0000-000000000000}"/>
          </ac:spMkLst>
        </pc:spChg>
      </pc:sldChg>
      <pc:sldChg chg="modSp add ord replId">
        <pc:chgData name="Fejiro Amam" userId="S::fejiroamam@lsu.co.uk::96ab68f4-b835-4896-88d0-55eec76c041e" providerId="AD" clId="Web-{F6FA79A0-81F5-28DD-8F2F-1E3120F8B217}" dt="2021-03-31T14:12:39.641" v="240" actId="20577"/>
        <pc:sldMkLst>
          <pc:docMk/>
          <pc:sldMk cId="1785660919" sldId="310"/>
        </pc:sldMkLst>
        <pc:spChg chg="mod">
          <ac:chgData name="Fejiro Amam" userId="S::fejiroamam@lsu.co.uk::96ab68f4-b835-4896-88d0-55eec76c041e" providerId="AD" clId="Web-{F6FA79A0-81F5-28DD-8F2F-1E3120F8B217}" dt="2021-03-31T14:12:39.641" v="240" actId="20577"/>
          <ac:spMkLst>
            <pc:docMk/>
            <pc:sldMk cId="1785660919" sldId="310"/>
            <ac:spMk id="3" creationId="{00000000-0000-0000-0000-000000000000}"/>
          </ac:spMkLst>
        </pc:spChg>
      </pc:sldChg>
    </pc:docChg>
  </pc:docChgLst>
  <pc:docChgLst>
    <pc:chgData name="Fejiro Amam" userId="S::fejiroamam@lsu.co.uk::96ab68f4-b835-4896-88d0-55eec76c041e" providerId="AD" clId="Web-{F3850C60-A799-0A53-63D0-8F26A508CB19}"/>
    <pc:docChg chg="addSld delSld modSld sldOrd addMainMaster modMainMaster">
      <pc:chgData name="Fejiro Amam" userId="S::fejiroamam@lsu.co.uk::96ab68f4-b835-4896-88d0-55eec76c041e" providerId="AD" clId="Web-{F3850C60-A799-0A53-63D0-8F26A508CB19}" dt="2021-03-31T11:50:32.697" v="670" actId="20577"/>
      <pc:docMkLst>
        <pc:docMk/>
      </pc:docMkLst>
      <pc:sldChg chg="modSp">
        <pc:chgData name="Fejiro Amam" userId="S::fejiroamam@lsu.co.uk::96ab68f4-b835-4896-88d0-55eec76c041e" providerId="AD" clId="Web-{F3850C60-A799-0A53-63D0-8F26A508CB19}" dt="2021-03-31T11:01:24.276" v="156" actId="1076"/>
        <pc:sldMkLst>
          <pc:docMk/>
          <pc:sldMk cId="2139683053" sldId="257"/>
        </pc:sldMkLst>
        <pc:spChg chg="mod">
          <ac:chgData name="Fejiro Amam" userId="S::fejiroamam@lsu.co.uk::96ab68f4-b835-4896-88d0-55eec76c041e" providerId="AD" clId="Web-{F3850C60-A799-0A53-63D0-8F26A508CB19}" dt="2021-03-31T11:01:24.276" v="156" actId="1076"/>
          <ac:spMkLst>
            <pc:docMk/>
            <pc:sldMk cId="2139683053" sldId="257"/>
            <ac:spMk id="2" creationId="{730D4843-D1DC-0B4B-A8EC-73BB4B4BE24A}"/>
          </ac:spMkLst>
        </pc:spChg>
      </pc:sldChg>
      <pc:sldChg chg="ord">
        <pc:chgData name="Fejiro Amam" userId="S::fejiroamam@lsu.co.uk::96ab68f4-b835-4896-88d0-55eec76c041e" providerId="AD" clId="Web-{F3850C60-A799-0A53-63D0-8F26A508CB19}" dt="2021-03-31T11:01:37.885" v="157"/>
        <pc:sldMkLst>
          <pc:docMk/>
          <pc:sldMk cId="3844072029" sldId="258"/>
        </pc:sldMkLst>
      </pc:sldChg>
      <pc:sldChg chg="addSp delSp modSp del">
        <pc:chgData name="Fejiro Amam" userId="S::fejiroamam@lsu.co.uk::96ab68f4-b835-4896-88d0-55eec76c041e" providerId="AD" clId="Web-{F3850C60-A799-0A53-63D0-8F26A508CB19}" dt="2021-03-31T11:01:52.292" v="158"/>
        <pc:sldMkLst>
          <pc:docMk/>
          <pc:sldMk cId="3568619213" sldId="259"/>
        </pc:sldMkLst>
        <pc:spChg chg="del mod">
          <ac:chgData name="Fejiro Amam" userId="S::fejiroamam@lsu.co.uk::96ab68f4-b835-4896-88d0-55eec76c041e" providerId="AD" clId="Web-{F3850C60-A799-0A53-63D0-8F26A508CB19}" dt="2021-03-31T10:46:56.678" v="3"/>
          <ac:spMkLst>
            <pc:docMk/>
            <pc:sldMk cId="3568619213" sldId="259"/>
            <ac:spMk id="2" creationId="{A3951155-A864-2B44-AF5C-F173B6CC8F9C}"/>
          </ac:spMkLst>
        </pc:spChg>
        <pc:spChg chg="mod">
          <ac:chgData name="Fejiro Amam" userId="S::fejiroamam@lsu.co.uk::96ab68f4-b835-4896-88d0-55eec76c041e" providerId="AD" clId="Web-{F3850C60-A799-0A53-63D0-8F26A508CB19}" dt="2021-03-31T10:46:48.990" v="1" actId="20577"/>
          <ac:spMkLst>
            <pc:docMk/>
            <pc:sldMk cId="3568619213" sldId="259"/>
            <ac:spMk id="3" creationId="{7E866233-9B55-7F43-9658-E001651AAE40}"/>
          </ac:spMkLst>
        </pc:spChg>
        <pc:spChg chg="add del mod">
          <ac:chgData name="Fejiro Amam" userId="S::fejiroamam@lsu.co.uk::96ab68f4-b835-4896-88d0-55eec76c041e" providerId="AD" clId="Web-{F3850C60-A799-0A53-63D0-8F26A508CB19}" dt="2021-03-31T10:47:01.912" v="7"/>
          <ac:spMkLst>
            <pc:docMk/>
            <pc:sldMk cId="3568619213" sldId="259"/>
            <ac:spMk id="4" creationId="{737FAA87-CA42-492F-877E-F9526CDD8E22}"/>
          </ac:spMkLst>
        </pc:spChg>
        <pc:spChg chg="add del mod">
          <ac:chgData name="Fejiro Amam" userId="S::fejiroamam@lsu.co.uk::96ab68f4-b835-4896-88d0-55eec76c041e" providerId="AD" clId="Web-{F3850C60-A799-0A53-63D0-8F26A508CB19}" dt="2021-03-31T10:48:49.477" v="10"/>
          <ac:spMkLst>
            <pc:docMk/>
            <pc:sldMk cId="3568619213" sldId="259"/>
            <ac:spMk id="5" creationId="{5E193383-97DB-420A-B18E-BA6C44CCDCB1}"/>
          </ac:spMkLst>
        </pc:spChg>
      </pc:sldChg>
      <pc:sldChg chg="addSp delSp modSp mod setBg">
        <pc:chgData name="Fejiro Amam" userId="S::fejiroamam@lsu.co.uk::96ab68f4-b835-4896-88d0-55eec76c041e" providerId="AD" clId="Web-{F3850C60-A799-0A53-63D0-8F26A508CB19}" dt="2021-03-31T10:58:57.429" v="111"/>
        <pc:sldMkLst>
          <pc:docMk/>
          <pc:sldMk cId="3068600721" sldId="261"/>
        </pc:sldMkLst>
        <pc:spChg chg="del">
          <ac:chgData name="Fejiro Amam" userId="S::fejiroamam@lsu.co.uk::96ab68f4-b835-4896-88d0-55eec76c041e" providerId="AD" clId="Web-{F3850C60-A799-0A53-63D0-8F26A508CB19}" dt="2021-03-31T10:53:03.186" v="63"/>
          <ac:spMkLst>
            <pc:docMk/>
            <pc:sldMk cId="3068600721" sldId="261"/>
            <ac:spMk id="2" creationId="{A3951155-A864-2B44-AF5C-F173B6CC8F9C}"/>
          </ac:spMkLst>
        </pc:spChg>
        <pc:spChg chg="del">
          <ac:chgData name="Fejiro Amam" userId="S::fejiroamam@lsu.co.uk::96ab68f4-b835-4896-88d0-55eec76c041e" providerId="AD" clId="Web-{F3850C60-A799-0A53-63D0-8F26A508CB19}" dt="2021-03-31T10:52:58.186" v="61"/>
          <ac:spMkLst>
            <pc:docMk/>
            <pc:sldMk cId="3068600721" sldId="261"/>
            <ac:spMk id="3" creationId="{7E866233-9B55-7F43-9658-E001651AAE40}"/>
          </ac:spMkLst>
        </pc:spChg>
        <pc:spChg chg="add del mod">
          <ac:chgData name="Fejiro Amam" userId="S::fejiroamam@lsu.co.uk::96ab68f4-b835-4896-88d0-55eec76c041e" providerId="AD" clId="Web-{F3850C60-A799-0A53-63D0-8F26A508CB19}" dt="2021-03-31T10:53:01.139" v="62"/>
          <ac:spMkLst>
            <pc:docMk/>
            <pc:sldMk cId="3068600721" sldId="261"/>
            <ac:spMk id="5" creationId="{413C6553-1EEA-46CE-9706-0745123D23F2}"/>
          </ac:spMkLst>
        </pc:spChg>
        <pc:spChg chg="add del mod">
          <ac:chgData name="Fejiro Amam" userId="S::fejiroamam@lsu.co.uk::96ab68f4-b835-4896-88d0-55eec76c041e" providerId="AD" clId="Web-{F3850C60-A799-0A53-63D0-8F26A508CB19}" dt="2021-03-31T10:53:06.858" v="64"/>
          <ac:spMkLst>
            <pc:docMk/>
            <pc:sldMk cId="3068600721" sldId="261"/>
            <ac:spMk id="7" creationId="{4DD60364-2965-4B95-B099-BF07CCD3BEB8}"/>
          </ac:spMkLst>
        </pc:spChg>
      </pc:sldChg>
      <pc:sldChg chg="add mod setBg">
        <pc:chgData name="Fejiro Amam" userId="S::fejiroamam@lsu.co.uk::96ab68f4-b835-4896-88d0-55eec76c041e" providerId="AD" clId="Web-{F3850C60-A799-0A53-63D0-8F26A508CB19}" dt="2021-03-31T10:59:03.147" v="152"/>
        <pc:sldMkLst>
          <pc:docMk/>
          <pc:sldMk cId="269487865" sldId="265"/>
        </pc:sldMkLst>
      </pc:sldChg>
      <pc:sldChg chg="add mod setBg">
        <pc:chgData name="Fejiro Amam" userId="S::fejiroamam@lsu.co.uk::96ab68f4-b835-4896-88d0-55eec76c041e" providerId="AD" clId="Web-{F3850C60-A799-0A53-63D0-8F26A508CB19}" dt="2021-03-31T10:59:03.007" v="151"/>
        <pc:sldMkLst>
          <pc:docMk/>
          <pc:sldMk cId="1879763657" sldId="266"/>
        </pc:sldMkLst>
      </pc:sldChg>
      <pc:sldChg chg="add mod setBg">
        <pc:chgData name="Fejiro Amam" userId="S::fejiroamam@lsu.co.uk::96ab68f4-b835-4896-88d0-55eec76c041e" providerId="AD" clId="Web-{F3850C60-A799-0A53-63D0-8F26A508CB19}" dt="2021-03-31T10:59:02.882" v="150"/>
        <pc:sldMkLst>
          <pc:docMk/>
          <pc:sldMk cId="312060345" sldId="267"/>
        </pc:sldMkLst>
      </pc:sldChg>
      <pc:sldChg chg="add mod setBg">
        <pc:chgData name="Fejiro Amam" userId="S::fejiroamam@lsu.co.uk::96ab68f4-b835-4896-88d0-55eec76c041e" providerId="AD" clId="Web-{F3850C60-A799-0A53-63D0-8F26A508CB19}" dt="2021-03-31T10:59:02.741" v="149"/>
        <pc:sldMkLst>
          <pc:docMk/>
          <pc:sldMk cId="4035819929" sldId="268"/>
        </pc:sldMkLst>
      </pc:sldChg>
      <pc:sldChg chg="add mod setBg">
        <pc:chgData name="Fejiro Amam" userId="S::fejiroamam@lsu.co.uk::96ab68f4-b835-4896-88d0-55eec76c041e" providerId="AD" clId="Web-{F3850C60-A799-0A53-63D0-8F26A508CB19}" dt="2021-03-31T10:59:02.601" v="148"/>
        <pc:sldMkLst>
          <pc:docMk/>
          <pc:sldMk cId="3318612967" sldId="269"/>
        </pc:sldMkLst>
      </pc:sldChg>
      <pc:sldChg chg="add mod setBg">
        <pc:chgData name="Fejiro Amam" userId="S::fejiroamam@lsu.co.uk::96ab68f4-b835-4896-88d0-55eec76c041e" providerId="AD" clId="Web-{F3850C60-A799-0A53-63D0-8F26A508CB19}" dt="2021-03-31T10:59:02.444" v="147"/>
        <pc:sldMkLst>
          <pc:docMk/>
          <pc:sldMk cId="4191499378" sldId="270"/>
        </pc:sldMkLst>
      </pc:sldChg>
      <pc:sldChg chg="add mod setBg">
        <pc:chgData name="Fejiro Amam" userId="S::fejiroamam@lsu.co.uk::96ab68f4-b835-4896-88d0-55eec76c041e" providerId="AD" clId="Web-{F3850C60-A799-0A53-63D0-8F26A508CB19}" dt="2021-03-31T10:59:02.304" v="146"/>
        <pc:sldMkLst>
          <pc:docMk/>
          <pc:sldMk cId="3181706108" sldId="271"/>
        </pc:sldMkLst>
      </pc:sldChg>
      <pc:sldChg chg="add mod setBg">
        <pc:chgData name="Fejiro Amam" userId="S::fejiroamam@lsu.co.uk::96ab68f4-b835-4896-88d0-55eec76c041e" providerId="AD" clId="Web-{F3850C60-A799-0A53-63D0-8F26A508CB19}" dt="2021-03-31T10:59:02.038" v="145"/>
        <pc:sldMkLst>
          <pc:docMk/>
          <pc:sldMk cId="3823505632" sldId="272"/>
        </pc:sldMkLst>
      </pc:sldChg>
      <pc:sldChg chg="add mod setBg">
        <pc:chgData name="Fejiro Amam" userId="S::fejiroamam@lsu.co.uk::96ab68f4-b835-4896-88d0-55eec76c041e" providerId="AD" clId="Web-{F3850C60-A799-0A53-63D0-8F26A508CB19}" dt="2021-03-31T10:59:01.913" v="144"/>
        <pc:sldMkLst>
          <pc:docMk/>
          <pc:sldMk cId="3471643275" sldId="273"/>
        </pc:sldMkLst>
      </pc:sldChg>
      <pc:sldChg chg="add mod setBg">
        <pc:chgData name="Fejiro Amam" userId="S::fejiroamam@lsu.co.uk::96ab68f4-b835-4896-88d0-55eec76c041e" providerId="AD" clId="Web-{F3850C60-A799-0A53-63D0-8F26A508CB19}" dt="2021-03-31T10:59:01.788" v="143"/>
        <pc:sldMkLst>
          <pc:docMk/>
          <pc:sldMk cId="98390742" sldId="274"/>
        </pc:sldMkLst>
      </pc:sldChg>
      <pc:sldChg chg="add mod setBg">
        <pc:chgData name="Fejiro Amam" userId="S::fejiroamam@lsu.co.uk::96ab68f4-b835-4896-88d0-55eec76c041e" providerId="AD" clId="Web-{F3850C60-A799-0A53-63D0-8F26A508CB19}" dt="2021-03-31T10:59:01.647" v="142"/>
        <pc:sldMkLst>
          <pc:docMk/>
          <pc:sldMk cId="648534637" sldId="275"/>
        </pc:sldMkLst>
      </pc:sldChg>
      <pc:sldChg chg="add mod setBg">
        <pc:chgData name="Fejiro Amam" userId="S::fejiroamam@lsu.co.uk::96ab68f4-b835-4896-88d0-55eec76c041e" providerId="AD" clId="Web-{F3850C60-A799-0A53-63D0-8F26A508CB19}" dt="2021-03-31T10:59:01.522" v="141"/>
        <pc:sldMkLst>
          <pc:docMk/>
          <pc:sldMk cId="3666517038" sldId="276"/>
        </pc:sldMkLst>
      </pc:sldChg>
      <pc:sldChg chg="add mod setBg">
        <pc:chgData name="Fejiro Amam" userId="S::fejiroamam@lsu.co.uk::96ab68f4-b835-4896-88d0-55eec76c041e" providerId="AD" clId="Web-{F3850C60-A799-0A53-63D0-8F26A508CB19}" dt="2021-03-31T10:59:01.413" v="140"/>
        <pc:sldMkLst>
          <pc:docMk/>
          <pc:sldMk cId="2187158338" sldId="277"/>
        </pc:sldMkLst>
      </pc:sldChg>
      <pc:sldChg chg="add mod setBg">
        <pc:chgData name="Fejiro Amam" userId="S::fejiroamam@lsu.co.uk::96ab68f4-b835-4896-88d0-55eec76c041e" providerId="AD" clId="Web-{F3850C60-A799-0A53-63D0-8F26A508CB19}" dt="2021-03-31T10:59:01.288" v="139"/>
        <pc:sldMkLst>
          <pc:docMk/>
          <pc:sldMk cId="47986453" sldId="278"/>
        </pc:sldMkLst>
      </pc:sldChg>
      <pc:sldChg chg="add mod setBg">
        <pc:chgData name="Fejiro Amam" userId="S::fejiroamam@lsu.co.uk::96ab68f4-b835-4896-88d0-55eec76c041e" providerId="AD" clId="Web-{F3850C60-A799-0A53-63D0-8F26A508CB19}" dt="2021-03-31T10:59:01.163" v="138"/>
        <pc:sldMkLst>
          <pc:docMk/>
          <pc:sldMk cId="377812486" sldId="279"/>
        </pc:sldMkLst>
      </pc:sldChg>
      <pc:sldChg chg="add mod setBg">
        <pc:chgData name="Fejiro Amam" userId="S::fejiroamam@lsu.co.uk::96ab68f4-b835-4896-88d0-55eec76c041e" providerId="AD" clId="Web-{F3850C60-A799-0A53-63D0-8F26A508CB19}" dt="2021-03-31T10:59:01.038" v="137"/>
        <pc:sldMkLst>
          <pc:docMk/>
          <pc:sldMk cId="2823160865" sldId="280"/>
        </pc:sldMkLst>
      </pc:sldChg>
      <pc:sldChg chg="add mod setBg">
        <pc:chgData name="Fejiro Amam" userId="S::fejiroamam@lsu.co.uk::96ab68f4-b835-4896-88d0-55eec76c041e" providerId="AD" clId="Web-{F3850C60-A799-0A53-63D0-8F26A508CB19}" dt="2021-03-31T10:59:00.913" v="136"/>
        <pc:sldMkLst>
          <pc:docMk/>
          <pc:sldMk cId="4133337532" sldId="281"/>
        </pc:sldMkLst>
      </pc:sldChg>
      <pc:sldChg chg="add mod setBg">
        <pc:chgData name="Fejiro Amam" userId="S::fejiroamam@lsu.co.uk::96ab68f4-b835-4896-88d0-55eec76c041e" providerId="AD" clId="Web-{F3850C60-A799-0A53-63D0-8F26A508CB19}" dt="2021-03-31T10:59:00.772" v="135"/>
        <pc:sldMkLst>
          <pc:docMk/>
          <pc:sldMk cId="2079475441" sldId="282"/>
        </pc:sldMkLst>
      </pc:sldChg>
      <pc:sldChg chg="add mod setBg">
        <pc:chgData name="Fejiro Amam" userId="S::fejiroamam@lsu.co.uk::96ab68f4-b835-4896-88d0-55eec76c041e" providerId="AD" clId="Web-{F3850C60-A799-0A53-63D0-8F26A508CB19}" dt="2021-03-31T10:59:00.616" v="134"/>
        <pc:sldMkLst>
          <pc:docMk/>
          <pc:sldMk cId="3177411797" sldId="283"/>
        </pc:sldMkLst>
      </pc:sldChg>
      <pc:sldChg chg="add mod setBg">
        <pc:chgData name="Fejiro Amam" userId="S::fejiroamam@lsu.co.uk::96ab68f4-b835-4896-88d0-55eec76c041e" providerId="AD" clId="Web-{F3850C60-A799-0A53-63D0-8F26A508CB19}" dt="2021-03-31T10:59:00.460" v="133"/>
        <pc:sldMkLst>
          <pc:docMk/>
          <pc:sldMk cId="3651252654" sldId="284"/>
        </pc:sldMkLst>
      </pc:sldChg>
      <pc:sldChg chg="add mod setBg">
        <pc:chgData name="Fejiro Amam" userId="S::fejiroamam@lsu.co.uk::96ab68f4-b835-4896-88d0-55eec76c041e" providerId="AD" clId="Web-{F3850C60-A799-0A53-63D0-8F26A508CB19}" dt="2021-03-31T10:59:00.335" v="132"/>
        <pc:sldMkLst>
          <pc:docMk/>
          <pc:sldMk cId="515190687" sldId="285"/>
        </pc:sldMkLst>
      </pc:sldChg>
      <pc:sldChg chg="add mod setBg">
        <pc:chgData name="Fejiro Amam" userId="S::fejiroamam@lsu.co.uk::96ab68f4-b835-4896-88d0-55eec76c041e" providerId="AD" clId="Web-{F3850C60-A799-0A53-63D0-8F26A508CB19}" dt="2021-03-31T10:59:00.132" v="131"/>
        <pc:sldMkLst>
          <pc:docMk/>
          <pc:sldMk cId="2568773895" sldId="286"/>
        </pc:sldMkLst>
      </pc:sldChg>
      <pc:sldChg chg="add mod setBg">
        <pc:chgData name="Fejiro Amam" userId="S::fejiroamam@lsu.co.uk::96ab68f4-b835-4896-88d0-55eec76c041e" providerId="AD" clId="Web-{F3850C60-A799-0A53-63D0-8F26A508CB19}" dt="2021-03-31T10:58:59.991" v="130"/>
        <pc:sldMkLst>
          <pc:docMk/>
          <pc:sldMk cId="2223425924" sldId="287"/>
        </pc:sldMkLst>
      </pc:sldChg>
      <pc:sldChg chg="add mod setBg">
        <pc:chgData name="Fejiro Amam" userId="S::fejiroamam@lsu.co.uk::96ab68f4-b835-4896-88d0-55eec76c041e" providerId="AD" clId="Web-{F3850C60-A799-0A53-63D0-8F26A508CB19}" dt="2021-03-31T10:58:59.866" v="129"/>
        <pc:sldMkLst>
          <pc:docMk/>
          <pc:sldMk cId="3708865294" sldId="288"/>
        </pc:sldMkLst>
      </pc:sldChg>
      <pc:sldChg chg="add mod setBg">
        <pc:chgData name="Fejiro Amam" userId="S::fejiroamam@lsu.co.uk::96ab68f4-b835-4896-88d0-55eec76c041e" providerId="AD" clId="Web-{F3850C60-A799-0A53-63D0-8F26A508CB19}" dt="2021-03-31T10:58:59.741" v="128"/>
        <pc:sldMkLst>
          <pc:docMk/>
          <pc:sldMk cId="2502780852" sldId="289"/>
        </pc:sldMkLst>
      </pc:sldChg>
      <pc:sldChg chg="add mod setBg">
        <pc:chgData name="Fejiro Amam" userId="S::fejiroamam@lsu.co.uk::96ab68f4-b835-4896-88d0-55eec76c041e" providerId="AD" clId="Web-{F3850C60-A799-0A53-63D0-8F26A508CB19}" dt="2021-03-31T10:58:59.507" v="127"/>
        <pc:sldMkLst>
          <pc:docMk/>
          <pc:sldMk cId="2294662652" sldId="290"/>
        </pc:sldMkLst>
      </pc:sldChg>
      <pc:sldChg chg="add mod setBg">
        <pc:chgData name="Fejiro Amam" userId="S::fejiroamam@lsu.co.uk::96ab68f4-b835-4896-88d0-55eec76c041e" providerId="AD" clId="Web-{F3850C60-A799-0A53-63D0-8F26A508CB19}" dt="2021-03-31T10:58:59.366" v="126"/>
        <pc:sldMkLst>
          <pc:docMk/>
          <pc:sldMk cId="726950951" sldId="291"/>
        </pc:sldMkLst>
      </pc:sldChg>
      <pc:sldChg chg="add mod setBg">
        <pc:chgData name="Fejiro Amam" userId="S::fejiroamam@lsu.co.uk::96ab68f4-b835-4896-88d0-55eec76c041e" providerId="AD" clId="Web-{F3850C60-A799-0A53-63D0-8F26A508CB19}" dt="2021-03-31T10:58:59.179" v="125"/>
        <pc:sldMkLst>
          <pc:docMk/>
          <pc:sldMk cId="2968022427" sldId="292"/>
        </pc:sldMkLst>
      </pc:sldChg>
      <pc:sldChg chg="add mod setBg">
        <pc:chgData name="Fejiro Amam" userId="S::fejiroamam@lsu.co.uk::96ab68f4-b835-4896-88d0-55eec76c041e" providerId="AD" clId="Web-{F3850C60-A799-0A53-63D0-8F26A508CB19}" dt="2021-03-31T10:58:59.054" v="124"/>
        <pc:sldMkLst>
          <pc:docMk/>
          <pc:sldMk cId="3295665363" sldId="293"/>
        </pc:sldMkLst>
      </pc:sldChg>
      <pc:sldChg chg="modSp add mod setBg">
        <pc:chgData name="Fejiro Amam" userId="S::fejiroamam@lsu.co.uk::96ab68f4-b835-4896-88d0-55eec76c041e" providerId="AD" clId="Web-{F3850C60-A799-0A53-63D0-8F26A508CB19}" dt="2021-03-31T11:40:04.407" v="483" actId="1076"/>
        <pc:sldMkLst>
          <pc:docMk/>
          <pc:sldMk cId="2941775915" sldId="294"/>
        </pc:sldMkLst>
        <pc:spChg chg="mod">
          <ac:chgData name="Fejiro Amam" userId="S::fejiroamam@lsu.co.uk::96ab68f4-b835-4896-88d0-55eec76c041e" providerId="AD" clId="Web-{F3850C60-A799-0A53-63D0-8F26A508CB19}" dt="2021-03-31T11:34:30.384" v="452" actId="1076"/>
          <ac:spMkLst>
            <pc:docMk/>
            <pc:sldMk cId="2941775915" sldId="294"/>
            <ac:spMk id="2" creationId="{00000000-0000-0000-0000-000000000000}"/>
          </ac:spMkLst>
        </pc:spChg>
        <pc:spChg chg="mod">
          <ac:chgData name="Fejiro Amam" userId="S::fejiroamam@lsu.co.uk::96ab68f4-b835-4896-88d0-55eec76c041e" providerId="AD" clId="Web-{F3850C60-A799-0A53-63D0-8F26A508CB19}" dt="2021-03-31T11:40:04.407" v="483" actId="1076"/>
          <ac:spMkLst>
            <pc:docMk/>
            <pc:sldMk cId="2941775915" sldId="294"/>
            <ac:spMk id="3" creationId="{00000000-0000-0000-0000-000000000000}"/>
          </ac:spMkLst>
        </pc:spChg>
      </pc:sldChg>
      <pc:sldChg chg="add mod ord setBg">
        <pc:chgData name="Fejiro Amam" userId="S::fejiroamam@lsu.co.uk::96ab68f4-b835-4896-88d0-55eec76c041e" providerId="AD" clId="Web-{F3850C60-A799-0A53-63D0-8F26A508CB19}" dt="2021-03-31T11:32:51.632" v="446"/>
        <pc:sldMkLst>
          <pc:docMk/>
          <pc:sldMk cId="873292282" sldId="295"/>
        </pc:sldMkLst>
      </pc:sldChg>
      <pc:sldChg chg="modSp add mod setBg">
        <pc:chgData name="Fejiro Amam" userId="S::fejiroamam@lsu.co.uk::96ab68f4-b835-4896-88d0-55eec76c041e" providerId="AD" clId="Web-{F3850C60-A799-0A53-63D0-8F26A508CB19}" dt="2021-03-31T11:33:28.117" v="449" actId="20577"/>
        <pc:sldMkLst>
          <pc:docMk/>
          <pc:sldMk cId="2242264688" sldId="296"/>
        </pc:sldMkLst>
        <pc:spChg chg="mod">
          <ac:chgData name="Fejiro Amam" userId="S::fejiroamam@lsu.co.uk::96ab68f4-b835-4896-88d0-55eec76c041e" providerId="AD" clId="Web-{F3850C60-A799-0A53-63D0-8F26A508CB19}" dt="2021-03-31T11:33:28.117" v="449" actId="20577"/>
          <ac:spMkLst>
            <pc:docMk/>
            <pc:sldMk cId="2242264688" sldId="296"/>
            <ac:spMk id="5" creationId="{3C9521ED-D191-4A85-B3C0-DB183F5BB2C9}"/>
          </ac:spMkLst>
        </pc:spChg>
      </pc:sldChg>
      <pc:sldChg chg="add mod setBg">
        <pc:chgData name="Fejiro Amam" userId="S::fejiroamam@lsu.co.uk::96ab68f4-b835-4896-88d0-55eec76c041e" providerId="AD" clId="Web-{F3850C60-A799-0A53-63D0-8F26A508CB19}" dt="2021-03-31T10:58:58.554" v="120"/>
        <pc:sldMkLst>
          <pc:docMk/>
          <pc:sldMk cId="738900649" sldId="297"/>
        </pc:sldMkLst>
      </pc:sldChg>
      <pc:sldChg chg="add mod setBg">
        <pc:chgData name="Fejiro Amam" userId="S::fejiroamam@lsu.co.uk::96ab68f4-b835-4896-88d0-55eec76c041e" providerId="AD" clId="Web-{F3850C60-A799-0A53-63D0-8F26A508CB19}" dt="2021-03-31T10:58:58.429" v="119"/>
        <pc:sldMkLst>
          <pc:docMk/>
          <pc:sldMk cId="1341666752" sldId="298"/>
        </pc:sldMkLst>
      </pc:sldChg>
      <pc:sldChg chg="modSp add mod ord setBg">
        <pc:chgData name="Fejiro Amam" userId="S::fejiroamam@lsu.co.uk::96ab68f4-b835-4896-88d0-55eec76c041e" providerId="AD" clId="Web-{F3850C60-A799-0A53-63D0-8F26A508CB19}" dt="2021-03-31T11:27:23.780" v="280"/>
        <pc:sldMkLst>
          <pc:docMk/>
          <pc:sldMk cId="4097678762" sldId="299"/>
        </pc:sldMkLst>
        <pc:spChg chg="mod">
          <ac:chgData name="Fejiro Amam" userId="S::fejiroamam@lsu.co.uk::96ab68f4-b835-4896-88d0-55eec76c041e" providerId="AD" clId="Web-{F3850C60-A799-0A53-63D0-8F26A508CB19}" dt="2021-03-31T11:26:39.044" v="278" actId="1076"/>
          <ac:spMkLst>
            <pc:docMk/>
            <pc:sldMk cId="4097678762" sldId="299"/>
            <ac:spMk id="5" creationId="{3C9521ED-D191-4A85-B3C0-DB183F5BB2C9}"/>
          </ac:spMkLst>
        </pc:spChg>
      </pc:sldChg>
      <pc:sldChg chg="modSp add mod setBg">
        <pc:chgData name="Fejiro Amam" userId="S::fejiroamam@lsu.co.uk::96ab68f4-b835-4896-88d0-55eec76c041e" providerId="AD" clId="Web-{F3850C60-A799-0A53-63D0-8F26A508CB19}" dt="2021-03-31T11:26:24.966" v="277" actId="20577"/>
        <pc:sldMkLst>
          <pc:docMk/>
          <pc:sldMk cId="903955676" sldId="300"/>
        </pc:sldMkLst>
        <pc:spChg chg="mod">
          <ac:chgData name="Fejiro Amam" userId="S::fejiroamam@lsu.co.uk::96ab68f4-b835-4896-88d0-55eec76c041e" providerId="AD" clId="Web-{F3850C60-A799-0A53-63D0-8F26A508CB19}" dt="2021-03-31T11:26:10.669" v="276" actId="14100"/>
          <ac:spMkLst>
            <pc:docMk/>
            <pc:sldMk cId="903955676" sldId="300"/>
            <ac:spMk id="4" creationId="{3C9521ED-D191-4A85-B3C0-DB183F5BB2C9}"/>
          </ac:spMkLst>
        </pc:spChg>
        <pc:spChg chg="mod">
          <ac:chgData name="Fejiro Amam" userId="S::fejiroamam@lsu.co.uk::96ab68f4-b835-4896-88d0-55eec76c041e" providerId="AD" clId="Web-{F3850C60-A799-0A53-63D0-8F26A508CB19}" dt="2021-03-31T11:26:24.966" v="277" actId="20577"/>
          <ac:spMkLst>
            <pc:docMk/>
            <pc:sldMk cId="903955676" sldId="300"/>
            <ac:spMk id="6" creationId="{3C9521ED-D191-4A85-B3C0-DB183F5BB2C9}"/>
          </ac:spMkLst>
        </pc:spChg>
      </pc:sldChg>
      <pc:sldChg chg="modSp add mod setBg">
        <pc:chgData name="Fejiro Amam" userId="S::fejiroamam@lsu.co.uk::96ab68f4-b835-4896-88d0-55eec76c041e" providerId="AD" clId="Web-{F3850C60-A799-0A53-63D0-8F26A508CB19}" dt="2021-03-31T11:25:17.371" v="269" actId="1076"/>
        <pc:sldMkLst>
          <pc:docMk/>
          <pc:sldMk cId="4055078209" sldId="301"/>
        </pc:sldMkLst>
        <pc:spChg chg="mod">
          <ac:chgData name="Fejiro Amam" userId="S::fejiroamam@lsu.co.uk::96ab68f4-b835-4896-88d0-55eec76c041e" providerId="AD" clId="Web-{F3850C60-A799-0A53-63D0-8F26A508CB19}" dt="2021-03-31T11:24:41.120" v="259" actId="1076"/>
          <ac:spMkLst>
            <pc:docMk/>
            <pc:sldMk cId="4055078209" sldId="301"/>
            <ac:spMk id="2" creationId="{00000000-0000-0000-0000-000000000000}"/>
          </ac:spMkLst>
        </pc:spChg>
        <pc:spChg chg="mod">
          <ac:chgData name="Fejiro Amam" userId="S::fejiroamam@lsu.co.uk::96ab68f4-b835-4896-88d0-55eec76c041e" providerId="AD" clId="Web-{F3850C60-A799-0A53-63D0-8F26A508CB19}" dt="2021-03-31T11:25:17.371" v="269" actId="1076"/>
          <ac:spMkLst>
            <pc:docMk/>
            <pc:sldMk cId="4055078209" sldId="301"/>
            <ac:spMk id="4" creationId="{3C9521ED-D191-4A85-B3C0-DB183F5BB2C9}"/>
          </ac:spMkLst>
        </pc:spChg>
      </pc:sldChg>
      <pc:sldChg chg="modSp add mod setBg">
        <pc:chgData name="Fejiro Amam" userId="S::fejiroamam@lsu.co.uk::96ab68f4-b835-4896-88d0-55eec76c041e" providerId="AD" clId="Web-{F3850C60-A799-0A53-63D0-8F26A508CB19}" dt="2021-03-31T11:22:55.867" v="230" actId="14100"/>
        <pc:sldMkLst>
          <pc:docMk/>
          <pc:sldMk cId="4155807407" sldId="302"/>
        </pc:sldMkLst>
        <pc:spChg chg="mod">
          <ac:chgData name="Fejiro Amam" userId="S::fejiroamam@lsu.co.uk::96ab68f4-b835-4896-88d0-55eec76c041e" providerId="AD" clId="Web-{F3850C60-A799-0A53-63D0-8F26A508CB19}" dt="2021-03-31T11:22:55.867" v="230" actId="14100"/>
          <ac:spMkLst>
            <pc:docMk/>
            <pc:sldMk cId="4155807407" sldId="302"/>
            <ac:spMk id="2" creationId="{00000000-0000-0000-0000-000000000000}"/>
          </ac:spMkLst>
        </pc:spChg>
        <pc:spChg chg="mod">
          <ac:chgData name="Fejiro Amam" userId="S::fejiroamam@lsu.co.uk::96ab68f4-b835-4896-88d0-55eec76c041e" providerId="AD" clId="Web-{F3850C60-A799-0A53-63D0-8F26A508CB19}" dt="2021-03-31T11:12:48.307" v="195" actId="1076"/>
          <ac:spMkLst>
            <pc:docMk/>
            <pc:sldMk cId="4155807407" sldId="302"/>
            <ac:spMk id="4" creationId="{3C9521ED-D191-4A85-B3C0-DB183F5BB2C9}"/>
          </ac:spMkLst>
        </pc:spChg>
      </pc:sldChg>
      <pc:sldChg chg="modSp add mod setBg">
        <pc:chgData name="Fejiro Amam" userId="S::fejiroamam@lsu.co.uk::96ab68f4-b835-4896-88d0-55eec76c041e" providerId="AD" clId="Web-{F3850C60-A799-0A53-63D0-8F26A508CB19}" dt="2021-03-31T11:11:21.180" v="187" actId="20577"/>
        <pc:sldMkLst>
          <pc:docMk/>
          <pc:sldMk cId="2800791960" sldId="303"/>
        </pc:sldMkLst>
        <pc:spChg chg="mod">
          <ac:chgData name="Fejiro Amam" userId="S::fejiroamam@lsu.co.uk::96ab68f4-b835-4896-88d0-55eec76c041e" providerId="AD" clId="Web-{F3850C60-A799-0A53-63D0-8F26A508CB19}" dt="2021-03-31T11:11:21.180" v="187" actId="20577"/>
          <ac:spMkLst>
            <pc:docMk/>
            <pc:sldMk cId="2800791960" sldId="303"/>
            <ac:spMk id="5" creationId="{3C9521ED-D191-4A85-B3C0-DB183F5BB2C9}"/>
          </ac:spMkLst>
        </pc:spChg>
      </pc:sldChg>
      <pc:sldChg chg="add mod setBg">
        <pc:chgData name="Fejiro Amam" userId="S::fejiroamam@lsu.co.uk::96ab68f4-b835-4896-88d0-55eec76c041e" providerId="AD" clId="Web-{F3850C60-A799-0A53-63D0-8F26A508CB19}" dt="2021-03-31T10:58:57.663" v="113"/>
        <pc:sldMkLst>
          <pc:docMk/>
          <pc:sldMk cId="2602083349" sldId="304"/>
        </pc:sldMkLst>
      </pc:sldChg>
      <pc:sldChg chg="add mod setBg">
        <pc:chgData name="Fejiro Amam" userId="S::fejiroamam@lsu.co.uk::96ab68f4-b835-4896-88d0-55eec76c041e" providerId="AD" clId="Web-{F3850C60-A799-0A53-63D0-8F26A508CB19}" dt="2021-03-31T10:58:57.554" v="112"/>
        <pc:sldMkLst>
          <pc:docMk/>
          <pc:sldMk cId="3452852505" sldId="305"/>
        </pc:sldMkLst>
      </pc:sldChg>
      <pc:sldChg chg="modSp add del">
        <pc:chgData name="Fejiro Amam" userId="S::fejiroamam@lsu.co.uk::96ab68f4-b835-4896-88d0-55eec76c041e" providerId="AD" clId="Web-{F3850C60-A799-0A53-63D0-8F26A508CB19}" dt="2021-03-31T11:00:54.916" v="153"/>
        <pc:sldMkLst>
          <pc:docMk/>
          <pc:sldMk cId="2659147362" sldId="306"/>
        </pc:sldMkLst>
        <pc:picChg chg="mod">
          <ac:chgData name="Fejiro Amam" userId="S::fejiroamam@lsu.co.uk::96ab68f4-b835-4896-88d0-55eec76c041e" providerId="AD" clId="Web-{F3850C60-A799-0A53-63D0-8F26A508CB19}" dt="2021-03-31T10:49:25.494" v="54" actId="1076"/>
          <ac:picMkLst>
            <pc:docMk/>
            <pc:sldMk cId="2659147362" sldId="306"/>
            <ac:picMk id="2" creationId="{00000000-0000-0000-0000-000000000000}"/>
          </ac:picMkLst>
        </pc:picChg>
      </pc:sldChg>
      <pc:sldChg chg="addSp delSp modSp add ord replId">
        <pc:chgData name="Fejiro Amam" userId="S::fejiroamam@lsu.co.uk::96ab68f4-b835-4896-88d0-55eec76c041e" providerId="AD" clId="Web-{F3850C60-A799-0A53-63D0-8F26A508CB19}" dt="2021-03-31T11:22:39.992" v="229" actId="1076"/>
        <pc:sldMkLst>
          <pc:docMk/>
          <pc:sldMk cId="3766149821" sldId="306"/>
        </pc:sldMkLst>
        <pc:spChg chg="mod">
          <ac:chgData name="Fejiro Amam" userId="S::fejiroamam@lsu.co.uk::96ab68f4-b835-4896-88d0-55eec76c041e" providerId="AD" clId="Web-{F3850C60-A799-0A53-63D0-8F26A508CB19}" dt="2021-03-31T11:22:02.929" v="222" actId="14100"/>
          <ac:spMkLst>
            <pc:docMk/>
            <pc:sldMk cId="3766149821" sldId="306"/>
            <ac:spMk id="2" creationId="{00000000-0000-0000-0000-000000000000}"/>
          </ac:spMkLst>
        </pc:spChg>
        <pc:spChg chg="del">
          <ac:chgData name="Fejiro Amam" userId="S::fejiroamam@lsu.co.uk::96ab68f4-b835-4896-88d0-55eec76c041e" providerId="AD" clId="Web-{F3850C60-A799-0A53-63D0-8F26A508CB19}" dt="2021-03-31T11:16:27.468" v="199"/>
          <ac:spMkLst>
            <pc:docMk/>
            <pc:sldMk cId="3766149821" sldId="306"/>
            <ac:spMk id="4" creationId="{3C9521ED-D191-4A85-B3C0-DB183F5BB2C9}"/>
          </ac:spMkLst>
        </pc:spChg>
        <pc:spChg chg="add del mod">
          <ac:chgData name="Fejiro Amam" userId="S::fejiroamam@lsu.co.uk::96ab68f4-b835-4896-88d0-55eec76c041e" providerId="AD" clId="Web-{F3850C60-A799-0A53-63D0-8F26A508CB19}" dt="2021-03-31T11:16:30.953" v="200"/>
          <ac:spMkLst>
            <pc:docMk/>
            <pc:sldMk cId="3766149821" sldId="306"/>
            <ac:spMk id="5" creationId="{620F7A0B-C329-4641-9D86-B24A160AF14F}"/>
          </ac:spMkLst>
        </pc:spChg>
        <pc:picChg chg="add mod">
          <ac:chgData name="Fejiro Amam" userId="S::fejiroamam@lsu.co.uk::96ab68f4-b835-4896-88d0-55eec76c041e" providerId="AD" clId="Web-{F3850C60-A799-0A53-63D0-8F26A508CB19}" dt="2021-03-31T11:22:39.992" v="229" actId="1076"/>
          <ac:picMkLst>
            <pc:docMk/>
            <pc:sldMk cId="3766149821" sldId="306"/>
            <ac:picMk id="6" creationId="{C68A9B51-4071-4870-9FE5-2A9B2F524EF8}"/>
          </ac:picMkLst>
        </pc:picChg>
      </pc:sldChg>
      <pc:sldChg chg="modSp add replId">
        <pc:chgData name="Fejiro Amam" userId="S::fejiroamam@lsu.co.uk::96ab68f4-b835-4896-88d0-55eec76c041e" providerId="AD" clId="Web-{F3850C60-A799-0A53-63D0-8F26A508CB19}" dt="2021-03-31T11:50:32.697" v="670" actId="20577"/>
        <pc:sldMkLst>
          <pc:docMk/>
          <pc:sldMk cId="642170667" sldId="307"/>
        </pc:sldMkLst>
        <pc:spChg chg="mod">
          <ac:chgData name="Fejiro Amam" userId="S::fejiroamam@lsu.co.uk::96ab68f4-b835-4896-88d0-55eec76c041e" providerId="AD" clId="Web-{F3850C60-A799-0A53-63D0-8F26A508CB19}" dt="2021-03-31T11:50:32.697" v="670" actId="20577"/>
          <ac:spMkLst>
            <pc:docMk/>
            <pc:sldMk cId="642170667" sldId="307"/>
            <ac:spMk id="3" creationId="{00000000-0000-0000-0000-000000000000}"/>
          </ac:spMkLst>
        </pc:spChg>
      </pc:sldChg>
      <pc:sldChg chg="modSp add del replId">
        <pc:chgData name="Fejiro Amam" userId="S::fejiroamam@lsu.co.uk::96ab68f4-b835-4896-88d0-55eec76c041e" providerId="AD" clId="Web-{F3850C60-A799-0A53-63D0-8F26A508CB19}" dt="2021-03-31T11:32:31.272" v="443"/>
        <pc:sldMkLst>
          <pc:docMk/>
          <pc:sldMk cId="2452698998" sldId="307"/>
        </pc:sldMkLst>
        <pc:spChg chg="mod">
          <ac:chgData name="Fejiro Amam" userId="S::fejiroamam@lsu.co.uk::96ab68f4-b835-4896-88d0-55eec76c041e" providerId="AD" clId="Web-{F3850C60-A799-0A53-63D0-8F26A508CB19}" dt="2021-03-31T11:31:23.427" v="409" actId="20577"/>
          <ac:spMkLst>
            <pc:docMk/>
            <pc:sldMk cId="2452698998" sldId="307"/>
            <ac:spMk id="2" creationId="{00000000-0000-0000-0000-000000000000}"/>
          </ac:spMkLst>
        </pc:spChg>
        <pc:spChg chg="mod">
          <ac:chgData name="Fejiro Amam" userId="S::fejiroamam@lsu.co.uk::96ab68f4-b835-4896-88d0-55eec76c041e" providerId="AD" clId="Web-{F3850C60-A799-0A53-63D0-8F26A508CB19}" dt="2021-03-31T11:32:30.366" v="442" actId="20577"/>
          <ac:spMkLst>
            <pc:docMk/>
            <pc:sldMk cId="2452698998" sldId="307"/>
            <ac:spMk id="5" creationId="{3C9521ED-D191-4A85-B3C0-DB183F5BB2C9}"/>
          </ac:spMkLst>
        </pc:spChg>
      </pc:sldChg>
      <pc:sldChg chg="modSp add replId">
        <pc:chgData name="Fejiro Amam" userId="S::fejiroamam@lsu.co.uk::96ab68f4-b835-4896-88d0-55eec76c041e" providerId="AD" clId="Web-{F3850C60-A799-0A53-63D0-8F26A508CB19}" dt="2021-03-31T11:41:59.660" v="498" actId="20577"/>
        <pc:sldMkLst>
          <pc:docMk/>
          <pc:sldMk cId="777981360" sldId="308"/>
        </pc:sldMkLst>
        <pc:spChg chg="mod">
          <ac:chgData name="Fejiro Amam" userId="S::fejiroamam@lsu.co.uk::96ab68f4-b835-4896-88d0-55eec76c041e" providerId="AD" clId="Web-{F3850C60-A799-0A53-63D0-8F26A508CB19}" dt="2021-03-31T11:41:59.660" v="498" actId="20577"/>
          <ac:spMkLst>
            <pc:docMk/>
            <pc:sldMk cId="777981360" sldId="308"/>
            <ac:spMk id="3" creationId="{00000000-0000-0000-0000-000000000000}"/>
          </ac:spMkLst>
        </pc:spChg>
      </pc:sldChg>
      <pc:sldMasterChg chg="add addSldLayout">
        <pc:chgData name="Fejiro Amam" userId="S::fejiroamam@lsu.co.uk::96ab68f4-b835-4896-88d0-55eec76c041e" providerId="AD" clId="Web-{F3850C60-A799-0A53-63D0-8F26A508CB19}" dt="2021-03-31T10:48:52.993" v="11"/>
        <pc:sldMasterMkLst>
          <pc:docMk/>
          <pc:sldMasterMk cId="0" sldId="2147483648"/>
        </pc:sldMasterMkLst>
        <pc:sldLayoutChg chg="add">
          <pc:chgData name="Fejiro Amam" userId="S::fejiroamam@lsu.co.uk::96ab68f4-b835-4896-88d0-55eec76c041e" providerId="AD" clId="Web-{F3850C60-A799-0A53-63D0-8F26A508CB19}" dt="2021-03-31T10:48:52.993" v="11"/>
          <pc:sldLayoutMkLst>
            <pc:docMk/>
            <pc:sldMasterMk cId="0" sldId="2147483648"/>
            <pc:sldLayoutMk cId="0" sldId="2147483649"/>
          </pc:sldLayoutMkLst>
        </pc:sldLayoutChg>
        <pc:sldLayoutChg chg="add">
          <pc:chgData name="Fejiro Amam" userId="S::fejiroamam@lsu.co.uk::96ab68f4-b835-4896-88d0-55eec76c041e" providerId="AD" clId="Web-{F3850C60-A799-0A53-63D0-8F26A508CB19}" dt="2021-03-31T10:48:52.993" v="11"/>
          <pc:sldLayoutMkLst>
            <pc:docMk/>
            <pc:sldMasterMk cId="0" sldId="2147483648"/>
            <pc:sldLayoutMk cId="0" sldId="2147483650"/>
          </pc:sldLayoutMkLst>
        </pc:sldLayoutChg>
        <pc:sldLayoutChg chg="add">
          <pc:chgData name="Fejiro Amam" userId="S::fejiroamam@lsu.co.uk::96ab68f4-b835-4896-88d0-55eec76c041e" providerId="AD" clId="Web-{F3850C60-A799-0A53-63D0-8F26A508CB19}" dt="2021-03-31T10:48:52.993" v="11"/>
          <pc:sldLayoutMkLst>
            <pc:docMk/>
            <pc:sldMasterMk cId="0" sldId="2147483648"/>
            <pc:sldLayoutMk cId="0" sldId="2147483651"/>
          </pc:sldLayoutMkLst>
        </pc:sldLayoutChg>
        <pc:sldLayoutChg chg="add">
          <pc:chgData name="Fejiro Amam" userId="S::fejiroamam@lsu.co.uk::96ab68f4-b835-4896-88d0-55eec76c041e" providerId="AD" clId="Web-{F3850C60-A799-0A53-63D0-8F26A508CB19}" dt="2021-03-31T10:48:52.993" v="11"/>
          <pc:sldLayoutMkLst>
            <pc:docMk/>
            <pc:sldMasterMk cId="0" sldId="2147483648"/>
            <pc:sldLayoutMk cId="0" sldId="2147483652"/>
          </pc:sldLayoutMkLst>
        </pc:sldLayoutChg>
        <pc:sldLayoutChg chg="add">
          <pc:chgData name="Fejiro Amam" userId="S::fejiroamam@lsu.co.uk::96ab68f4-b835-4896-88d0-55eec76c041e" providerId="AD" clId="Web-{F3850C60-A799-0A53-63D0-8F26A508CB19}" dt="2021-03-31T10:48:52.993" v="11"/>
          <pc:sldLayoutMkLst>
            <pc:docMk/>
            <pc:sldMasterMk cId="0" sldId="2147483648"/>
            <pc:sldLayoutMk cId="0" sldId="2147483653"/>
          </pc:sldLayoutMkLst>
        </pc:sldLayoutChg>
        <pc:sldLayoutChg chg="add">
          <pc:chgData name="Fejiro Amam" userId="S::fejiroamam@lsu.co.uk::96ab68f4-b835-4896-88d0-55eec76c041e" providerId="AD" clId="Web-{F3850C60-A799-0A53-63D0-8F26A508CB19}" dt="2021-03-31T10:48:52.993" v="11"/>
          <pc:sldLayoutMkLst>
            <pc:docMk/>
            <pc:sldMasterMk cId="0" sldId="2147483648"/>
            <pc:sldLayoutMk cId="0" sldId="2147483654"/>
          </pc:sldLayoutMkLst>
        </pc:sldLayoutChg>
        <pc:sldLayoutChg chg="add">
          <pc:chgData name="Fejiro Amam" userId="S::fejiroamam@lsu.co.uk::96ab68f4-b835-4896-88d0-55eec76c041e" providerId="AD" clId="Web-{F3850C60-A799-0A53-63D0-8F26A508CB19}" dt="2021-03-31T10:48:52.993" v="11"/>
          <pc:sldLayoutMkLst>
            <pc:docMk/>
            <pc:sldMasterMk cId="0" sldId="2147483648"/>
            <pc:sldLayoutMk cId="0" sldId="2147483655"/>
          </pc:sldLayoutMkLst>
        </pc:sldLayoutChg>
        <pc:sldLayoutChg chg="add">
          <pc:chgData name="Fejiro Amam" userId="S::fejiroamam@lsu.co.uk::96ab68f4-b835-4896-88d0-55eec76c041e" providerId="AD" clId="Web-{F3850C60-A799-0A53-63D0-8F26A508CB19}" dt="2021-03-31T10:48:52.993" v="11"/>
          <pc:sldLayoutMkLst>
            <pc:docMk/>
            <pc:sldMasterMk cId="0" sldId="2147483648"/>
            <pc:sldLayoutMk cId="0" sldId="2147483656"/>
          </pc:sldLayoutMkLst>
        </pc:sldLayoutChg>
        <pc:sldLayoutChg chg="add">
          <pc:chgData name="Fejiro Amam" userId="S::fejiroamam@lsu.co.uk::96ab68f4-b835-4896-88d0-55eec76c041e" providerId="AD" clId="Web-{F3850C60-A799-0A53-63D0-8F26A508CB19}" dt="2021-03-31T10:48:52.993" v="11"/>
          <pc:sldLayoutMkLst>
            <pc:docMk/>
            <pc:sldMasterMk cId="0" sldId="2147483648"/>
            <pc:sldLayoutMk cId="0" sldId="2147483657"/>
          </pc:sldLayoutMkLst>
        </pc:sldLayoutChg>
        <pc:sldLayoutChg chg="add">
          <pc:chgData name="Fejiro Amam" userId="S::fejiroamam@lsu.co.uk::96ab68f4-b835-4896-88d0-55eec76c041e" providerId="AD" clId="Web-{F3850C60-A799-0A53-63D0-8F26A508CB19}" dt="2021-03-31T10:48:52.993" v="11"/>
          <pc:sldLayoutMkLst>
            <pc:docMk/>
            <pc:sldMasterMk cId="0" sldId="2147483648"/>
            <pc:sldLayoutMk cId="0" sldId="2147483658"/>
          </pc:sldLayoutMkLst>
        </pc:sldLayoutChg>
        <pc:sldLayoutChg chg="add">
          <pc:chgData name="Fejiro Amam" userId="S::fejiroamam@lsu.co.uk::96ab68f4-b835-4896-88d0-55eec76c041e" providerId="AD" clId="Web-{F3850C60-A799-0A53-63D0-8F26A508CB19}" dt="2021-03-31T10:48:52.993" v="11"/>
          <pc:sldLayoutMkLst>
            <pc:docMk/>
            <pc:sldMasterMk cId="0" sldId="2147483648"/>
            <pc:sldLayoutMk cId="0" sldId="2147483659"/>
          </pc:sldLayoutMkLst>
        </pc:sldLayoutChg>
      </pc:sldMasterChg>
      <pc:sldMasterChg chg="replId modSldLayout">
        <pc:chgData name="Fejiro Amam" userId="S::fejiroamam@lsu.co.uk::96ab68f4-b835-4896-88d0-55eec76c041e" providerId="AD" clId="Web-{F3850C60-A799-0A53-63D0-8F26A508CB19}" dt="2021-03-31T10:48:52.993" v="11"/>
        <pc:sldMasterMkLst>
          <pc:docMk/>
          <pc:sldMasterMk cId="1707864020" sldId="2147483660"/>
        </pc:sldMasterMkLst>
        <pc:sldLayoutChg chg="replId">
          <pc:chgData name="Fejiro Amam" userId="S::fejiroamam@lsu.co.uk::96ab68f4-b835-4896-88d0-55eec76c041e" providerId="AD" clId="Web-{F3850C60-A799-0A53-63D0-8F26A508CB19}" dt="2021-03-31T10:48:52.993" v="11"/>
          <pc:sldLayoutMkLst>
            <pc:docMk/>
            <pc:sldMasterMk cId="1707864020" sldId="2147483660"/>
            <pc:sldLayoutMk cId="2253067687" sldId="2147483661"/>
          </pc:sldLayoutMkLst>
        </pc:sldLayoutChg>
        <pc:sldLayoutChg chg="replId">
          <pc:chgData name="Fejiro Amam" userId="S::fejiroamam@lsu.co.uk::96ab68f4-b835-4896-88d0-55eec76c041e" providerId="AD" clId="Web-{F3850C60-A799-0A53-63D0-8F26A508CB19}" dt="2021-03-31T10:48:52.993" v="11"/>
          <pc:sldLayoutMkLst>
            <pc:docMk/>
            <pc:sldMasterMk cId="1707864020" sldId="2147483660"/>
            <pc:sldLayoutMk cId="2180970706" sldId="2147483662"/>
          </pc:sldLayoutMkLst>
        </pc:sldLayoutChg>
        <pc:sldLayoutChg chg="replId">
          <pc:chgData name="Fejiro Amam" userId="S::fejiroamam@lsu.co.uk::96ab68f4-b835-4896-88d0-55eec76c041e" providerId="AD" clId="Web-{F3850C60-A799-0A53-63D0-8F26A508CB19}" dt="2021-03-31T10:48:52.993" v="11"/>
          <pc:sldLayoutMkLst>
            <pc:docMk/>
            <pc:sldMasterMk cId="1707864020" sldId="2147483660"/>
            <pc:sldLayoutMk cId="4109045669" sldId="2147483663"/>
          </pc:sldLayoutMkLst>
        </pc:sldLayoutChg>
        <pc:sldLayoutChg chg="replId">
          <pc:chgData name="Fejiro Amam" userId="S::fejiroamam@lsu.co.uk::96ab68f4-b835-4896-88d0-55eec76c041e" providerId="AD" clId="Web-{F3850C60-A799-0A53-63D0-8F26A508CB19}" dt="2021-03-31T10:48:52.993" v="11"/>
          <pc:sldLayoutMkLst>
            <pc:docMk/>
            <pc:sldMasterMk cId="1707864020" sldId="2147483660"/>
            <pc:sldLayoutMk cId="2270299696" sldId="2147483664"/>
          </pc:sldLayoutMkLst>
        </pc:sldLayoutChg>
        <pc:sldLayoutChg chg="replId">
          <pc:chgData name="Fejiro Amam" userId="S::fejiroamam@lsu.co.uk::96ab68f4-b835-4896-88d0-55eec76c041e" providerId="AD" clId="Web-{F3850C60-A799-0A53-63D0-8F26A508CB19}" dt="2021-03-31T10:48:52.993" v="11"/>
          <pc:sldLayoutMkLst>
            <pc:docMk/>
            <pc:sldMasterMk cId="1707864020" sldId="2147483660"/>
            <pc:sldLayoutMk cId="1681979800" sldId="2147483665"/>
          </pc:sldLayoutMkLst>
        </pc:sldLayoutChg>
        <pc:sldLayoutChg chg="replId">
          <pc:chgData name="Fejiro Amam" userId="S::fejiroamam@lsu.co.uk::96ab68f4-b835-4896-88d0-55eec76c041e" providerId="AD" clId="Web-{F3850C60-A799-0A53-63D0-8F26A508CB19}" dt="2021-03-31T10:48:52.993" v="11"/>
          <pc:sldLayoutMkLst>
            <pc:docMk/>
            <pc:sldMasterMk cId="1707864020" sldId="2147483660"/>
            <pc:sldLayoutMk cId="140807895" sldId="2147483666"/>
          </pc:sldLayoutMkLst>
        </pc:sldLayoutChg>
        <pc:sldLayoutChg chg="replId">
          <pc:chgData name="Fejiro Amam" userId="S::fejiroamam@lsu.co.uk::96ab68f4-b835-4896-88d0-55eec76c041e" providerId="AD" clId="Web-{F3850C60-A799-0A53-63D0-8F26A508CB19}" dt="2021-03-31T10:48:52.993" v="11"/>
          <pc:sldLayoutMkLst>
            <pc:docMk/>
            <pc:sldMasterMk cId="1707864020" sldId="2147483660"/>
            <pc:sldLayoutMk cId="793476504" sldId="2147483667"/>
          </pc:sldLayoutMkLst>
        </pc:sldLayoutChg>
        <pc:sldLayoutChg chg="replId">
          <pc:chgData name="Fejiro Amam" userId="S::fejiroamam@lsu.co.uk::96ab68f4-b835-4896-88d0-55eec76c041e" providerId="AD" clId="Web-{F3850C60-A799-0A53-63D0-8F26A508CB19}" dt="2021-03-31T10:48:52.993" v="11"/>
          <pc:sldLayoutMkLst>
            <pc:docMk/>
            <pc:sldMasterMk cId="1707864020" sldId="2147483660"/>
            <pc:sldLayoutMk cId="4287696229" sldId="2147483668"/>
          </pc:sldLayoutMkLst>
        </pc:sldLayoutChg>
        <pc:sldLayoutChg chg="replId">
          <pc:chgData name="Fejiro Amam" userId="S::fejiroamam@lsu.co.uk::96ab68f4-b835-4896-88d0-55eec76c041e" providerId="AD" clId="Web-{F3850C60-A799-0A53-63D0-8F26A508CB19}" dt="2021-03-31T10:48:52.993" v="11"/>
          <pc:sldLayoutMkLst>
            <pc:docMk/>
            <pc:sldMasterMk cId="1707864020" sldId="2147483660"/>
            <pc:sldLayoutMk cId="3464413550" sldId="2147483669"/>
          </pc:sldLayoutMkLst>
        </pc:sldLayoutChg>
        <pc:sldLayoutChg chg="replId">
          <pc:chgData name="Fejiro Amam" userId="S::fejiroamam@lsu.co.uk::96ab68f4-b835-4896-88d0-55eec76c041e" providerId="AD" clId="Web-{F3850C60-A799-0A53-63D0-8F26A508CB19}" dt="2021-03-31T10:48:52.993" v="11"/>
          <pc:sldLayoutMkLst>
            <pc:docMk/>
            <pc:sldMasterMk cId="1707864020" sldId="2147483660"/>
            <pc:sldLayoutMk cId="3853963761" sldId="2147483670"/>
          </pc:sldLayoutMkLst>
        </pc:sldLayoutChg>
        <pc:sldLayoutChg chg="replId">
          <pc:chgData name="Fejiro Amam" userId="S::fejiroamam@lsu.co.uk::96ab68f4-b835-4896-88d0-55eec76c041e" providerId="AD" clId="Web-{F3850C60-A799-0A53-63D0-8F26A508CB19}" dt="2021-03-31T10:48:52.993" v="11"/>
          <pc:sldLayoutMkLst>
            <pc:docMk/>
            <pc:sldMasterMk cId="1707864020" sldId="2147483660"/>
            <pc:sldLayoutMk cId="2756128839" sldId="2147483671"/>
          </pc:sldLayoutMkLst>
        </pc:sldLayoutChg>
      </pc:sldMasterChg>
    </pc:docChg>
  </pc:docChgLst>
  <pc:docChgLst>
    <pc:chgData name="Fejiro Amam" userId="S::fejiroamam@lsu.co.uk::96ab68f4-b835-4896-88d0-55eec76c041e" providerId="AD" clId="Web-{615DD253-08DD-51A4-4EE4-FD3B7541031A}"/>
    <pc:docChg chg="addSld delSld modSld sldOrd">
      <pc:chgData name="Fejiro Amam" userId="S::fejiroamam@lsu.co.uk::96ab68f4-b835-4896-88d0-55eec76c041e" providerId="AD" clId="Web-{615DD253-08DD-51A4-4EE4-FD3B7541031A}" dt="2021-03-31T15:21:37.331" v="231" actId="20577"/>
      <pc:docMkLst>
        <pc:docMk/>
      </pc:docMkLst>
      <pc:sldChg chg="modSp">
        <pc:chgData name="Fejiro Amam" userId="S::fejiroamam@lsu.co.uk::96ab68f4-b835-4896-88d0-55eec76c041e" providerId="AD" clId="Web-{615DD253-08DD-51A4-4EE4-FD3B7541031A}" dt="2021-03-31T15:10:11.581" v="90" actId="20577"/>
        <pc:sldMkLst>
          <pc:docMk/>
          <pc:sldMk cId="873292282" sldId="295"/>
        </pc:sldMkLst>
        <pc:spChg chg="mod">
          <ac:chgData name="Fejiro Amam" userId="S::fejiroamam@lsu.co.uk::96ab68f4-b835-4896-88d0-55eec76c041e" providerId="AD" clId="Web-{615DD253-08DD-51A4-4EE4-FD3B7541031A}" dt="2021-03-31T15:07:04.530" v="41" actId="1076"/>
          <ac:spMkLst>
            <pc:docMk/>
            <pc:sldMk cId="873292282" sldId="295"/>
            <ac:spMk id="6" creationId="{00000000-0000-0000-0000-000000000000}"/>
          </ac:spMkLst>
        </pc:spChg>
        <pc:spChg chg="mod">
          <ac:chgData name="Fejiro Amam" userId="S::fejiroamam@lsu.co.uk::96ab68f4-b835-4896-88d0-55eec76c041e" providerId="AD" clId="Web-{615DD253-08DD-51A4-4EE4-FD3B7541031A}" dt="2021-03-31T15:10:11.581" v="90" actId="20577"/>
          <ac:spMkLst>
            <pc:docMk/>
            <pc:sldMk cId="873292282" sldId="295"/>
            <ac:spMk id="7" creationId="{00000000-0000-0000-0000-000000000000}"/>
          </ac:spMkLst>
        </pc:spChg>
      </pc:sldChg>
      <pc:sldChg chg="ord">
        <pc:chgData name="Fejiro Amam" userId="S::fejiroamam@lsu.co.uk::96ab68f4-b835-4896-88d0-55eec76c041e" providerId="AD" clId="Web-{615DD253-08DD-51A4-4EE4-FD3B7541031A}" dt="2021-03-31T15:19:42.313" v="212"/>
        <pc:sldMkLst>
          <pc:docMk/>
          <pc:sldMk cId="2242264688" sldId="296"/>
        </pc:sldMkLst>
      </pc:sldChg>
      <pc:sldChg chg="addSp delSp modSp">
        <pc:chgData name="Fejiro Amam" userId="S::fejiroamam@lsu.co.uk::96ab68f4-b835-4896-88d0-55eec76c041e" providerId="AD" clId="Web-{615DD253-08DD-51A4-4EE4-FD3B7541031A}" dt="2021-03-31T15:19:11.484" v="202" actId="1076"/>
        <pc:sldMkLst>
          <pc:docMk/>
          <pc:sldMk cId="738900649" sldId="297"/>
        </pc:sldMkLst>
        <pc:spChg chg="mod">
          <ac:chgData name="Fejiro Amam" userId="S::fejiroamam@lsu.co.uk::96ab68f4-b835-4896-88d0-55eec76c041e" providerId="AD" clId="Web-{615DD253-08DD-51A4-4EE4-FD3B7541031A}" dt="2021-03-31T15:19:11.484" v="202" actId="1076"/>
          <ac:spMkLst>
            <pc:docMk/>
            <pc:sldMk cId="738900649" sldId="297"/>
            <ac:spMk id="2" creationId="{00000000-0000-0000-0000-000000000000}"/>
          </ac:spMkLst>
        </pc:spChg>
        <pc:spChg chg="add mod">
          <ac:chgData name="Fejiro Amam" userId="S::fejiroamam@lsu.co.uk::96ab68f4-b835-4896-88d0-55eec76c041e" providerId="AD" clId="Web-{615DD253-08DD-51A4-4EE4-FD3B7541031A}" dt="2021-03-31T15:16:38.418" v="170" actId="1076"/>
          <ac:spMkLst>
            <pc:docMk/>
            <pc:sldMk cId="738900649" sldId="297"/>
            <ac:spMk id="3" creationId="{34EBA79B-FF9F-4500-A53C-83211CD9198A}"/>
          </ac:spMkLst>
        </pc:spChg>
        <pc:spChg chg="add mod">
          <ac:chgData name="Fejiro Amam" userId="S::fejiroamam@lsu.co.uk::96ab68f4-b835-4896-88d0-55eec76c041e" providerId="AD" clId="Web-{615DD253-08DD-51A4-4EE4-FD3B7541031A}" dt="2021-03-31T15:16:32.762" v="169" actId="1076"/>
          <ac:spMkLst>
            <pc:docMk/>
            <pc:sldMk cId="738900649" sldId="297"/>
            <ac:spMk id="4" creationId="{0170A51D-6E17-42C0-B36F-609E360BCBD5}"/>
          </ac:spMkLst>
        </pc:spChg>
        <pc:spChg chg="mod">
          <ac:chgData name="Fejiro Amam" userId="S::fejiroamam@lsu.co.uk::96ab68f4-b835-4896-88d0-55eec76c041e" providerId="AD" clId="Web-{615DD253-08DD-51A4-4EE4-FD3B7541031A}" dt="2021-03-31T15:04:00.385" v="1" actId="20577"/>
          <ac:spMkLst>
            <pc:docMk/>
            <pc:sldMk cId="738900649" sldId="297"/>
            <ac:spMk id="5" creationId="{3C9521ED-D191-4A85-B3C0-DB183F5BB2C9}"/>
          </ac:spMkLst>
        </pc:spChg>
        <pc:spChg chg="add del mod">
          <ac:chgData name="Fejiro Amam" userId="S::fejiroamam@lsu.co.uk::96ab68f4-b835-4896-88d0-55eec76c041e" providerId="AD" clId="Web-{615DD253-08DD-51A4-4EE4-FD3B7541031A}" dt="2021-03-31T15:15:08.604" v="152"/>
          <ac:spMkLst>
            <pc:docMk/>
            <pc:sldMk cId="738900649" sldId="297"/>
            <ac:spMk id="6" creationId="{EA61704E-2CEB-49F1-BA94-8370016630D5}"/>
          </ac:spMkLst>
        </pc:spChg>
        <pc:spChg chg="add del mod">
          <ac:chgData name="Fejiro Amam" userId="S::fejiroamam@lsu.co.uk::96ab68f4-b835-4896-88d0-55eec76c041e" providerId="AD" clId="Web-{615DD253-08DD-51A4-4EE4-FD3B7541031A}" dt="2021-03-31T15:16:08.480" v="163"/>
          <ac:spMkLst>
            <pc:docMk/>
            <pc:sldMk cId="738900649" sldId="297"/>
            <ac:spMk id="7" creationId="{53C450B3-491A-4158-8371-BFF3C424AA7B}"/>
          </ac:spMkLst>
        </pc:spChg>
        <pc:spChg chg="add del mod">
          <ac:chgData name="Fejiro Amam" userId="S::fejiroamam@lsu.co.uk::96ab68f4-b835-4896-88d0-55eec76c041e" providerId="AD" clId="Web-{615DD253-08DD-51A4-4EE4-FD3B7541031A}" dt="2021-03-31T15:16:12.230" v="164"/>
          <ac:spMkLst>
            <pc:docMk/>
            <pc:sldMk cId="738900649" sldId="297"/>
            <ac:spMk id="8" creationId="{0047EBBB-DFEB-4C65-B980-FED1A1A408A6}"/>
          </ac:spMkLst>
        </pc:spChg>
      </pc:sldChg>
      <pc:sldChg chg="del">
        <pc:chgData name="Fejiro Amam" userId="S::fejiroamam@lsu.co.uk::96ab68f4-b835-4896-88d0-55eec76c041e" providerId="AD" clId="Web-{615DD253-08DD-51A4-4EE4-FD3B7541031A}" dt="2021-03-31T15:12:23.475" v="126"/>
        <pc:sldMkLst>
          <pc:docMk/>
          <pc:sldMk cId="1341666752" sldId="298"/>
        </pc:sldMkLst>
      </pc:sldChg>
      <pc:sldChg chg="del">
        <pc:chgData name="Fejiro Amam" userId="S::fejiroamam@lsu.co.uk::96ab68f4-b835-4896-88d0-55eec76c041e" providerId="AD" clId="Web-{615DD253-08DD-51A4-4EE4-FD3B7541031A}" dt="2021-03-31T15:10:24.113" v="91"/>
        <pc:sldMkLst>
          <pc:docMk/>
          <pc:sldMk cId="4097678762" sldId="299"/>
        </pc:sldMkLst>
      </pc:sldChg>
      <pc:sldChg chg="modSp">
        <pc:chgData name="Fejiro Amam" userId="S::fejiroamam@lsu.co.uk::96ab68f4-b835-4896-88d0-55eec76c041e" providerId="AD" clId="Web-{615DD253-08DD-51A4-4EE4-FD3B7541031A}" dt="2021-03-31T15:18:29.186" v="188" actId="1076"/>
        <pc:sldMkLst>
          <pc:docMk/>
          <pc:sldMk cId="903955676" sldId="300"/>
        </pc:sldMkLst>
        <pc:spChg chg="mod">
          <ac:chgData name="Fejiro Amam" userId="S::fejiroamam@lsu.co.uk::96ab68f4-b835-4896-88d0-55eec76c041e" providerId="AD" clId="Web-{615DD253-08DD-51A4-4EE4-FD3B7541031A}" dt="2021-03-31T15:18:29.186" v="188" actId="1076"/>
          <ac:spMkLst>
            <pc:docMk/>
            <pc:sldMk cId="903955676" sldId="300"/>
            <ac:spMk id="4" creationId="{3C9521ED-D191-4A85-B3C0-DB183F5BB2C9}"/>
          </ac:spMkLst>
        </pc:spChg>
        <pc:spChg chg="mod">
          <ac:chgData name="Fejiro Amam" userId="S::fejiroamam@lsu.co.uk::96ab68f4-b835-4896-88d0-55eec76c041e" providerId="AD" clId="Web-{615DD253-08DD-51A4-4EE4-FD3B7541031A}" dt="2021-03-31T15:18:22.577" v="187" actId="14100"/>
          <ac:spMkLst>
            <pc:docMk/>
            <pc:sldMk cId="903955676" sldId="300"/>
            <ac:spMk id="6" creationId="{3C9521ED-D191-4A85-B3C0-DB183F5BB2C9}"/>
          </ac:spMkLst>
        </pc:spChg>
      </pc:sldChg>
      <pc:sldChg chg="modSp">
        <pc:chgData name="Fejiro Amam" userId="S::fejiroamam@lsu.co.uk::96ab68f4-b835-4896-88d0-55eec76c041e" providerId="AD" clId="Web-{615DD253-08DD-51A4-4EE4-FD3B7541031A}" dt="2021-03-31T15:11:52.177" v="125" actId="1076"/>
        <pc:sldMkLst>
          <pc:docMk/>
          <pc:sldMk cId="4055078209" sldId="301"/>
        </pc:sldMkLst>
        <pc:spChg chg="mod">
          <ac:chgData name="Fejiro Amam" userId="S::fejiroamam@lsu.co.uk::96ab68f4-b835-4896-88d0-55eec76c041e" providerId="AD" clId="Web-{615DD253-08DD-51A4-4EE4-FD3B7541031A}" dt="2021-03-31T15:11:52.177" v="125" actId="1076"/>
          <ac:spMkLst>
            <pc:docMk/>
            <pc:sldMk cId="4055078209" sldId="301"/>
            <ac:spMk id="4" creationId="{3C9521ED-D191-4A85-B3C0-DB183F5BB2C9}"/>
          </ac:spMkLst>
        </pc:spChg>
      </pc:sldChg>
      <pc:sldChg chg="modSp">
        <pc:chgData name="Fejiro Amam" userId="S::fejiroamam@lsu.co.uk::96ab68f4-b835-4896-88d0-55eec76c041e" providerId="AD" clId="Web-{615DD253-08DD-51A4-4EE4-FD3B7541031A}" dt="2021-03-31T15:08:31.298" v="75" actId="20577"/>
        <pc:sldMkLst>
          <pc:docMk/>
          <pc:sldMk cId="3452852505" sldId="305"/>
        </pc:sldMkLst>
        <pc:spChg chg="mod">
          <ac:chgData name="Fejiro Amam" userId="S::fejiroamam@lsu.co.uk::96ab68f4-b835-4896-88d0-55eec76c041e" providerId="AD" clId="Web-{615DD253-08DD-51A4-4EE4-FD3B7541031A}" dt="2021-03-31T15:08:31.298" v="75" actId="20577"/>
          <ac:spMkLst>
            <pc:docMk/>
            <pc:sldMk cId="3452852505" sldId="305"/>
            <ac:spMk id="5" creationId="{3C9521ED-D191-4A85-B3C0-DB183F5BB2C9}"/>
          </ac:spMkLst>
        </pc:spChg>
      </pc:sldChg>
      <pc:sldChg chg="modSp">
        <pc:chgData name="Fejiro Amam" userId="S::fejiroamam@lsu.co.uk::96ab68f4-b835-4896-88d0-55eec76c041e" providerId="AD" clId="Web-{615DD253-08DD-51A4-4EE4-FD3B7541031A}" dt="2021-03-31T15:21:14.440" v="222" actId="20577"/>
        <pc:sldMkLst>
          <pc:docMk/>
          <pc:sldMk cId="642170667" sldId="307"/>
        </pc:sldMkLst>
        <pc:spChg chg="mod">
          <ac:chgData name="Fejiro Amam" userId="S::fejiroamam@lsu.co.uk::96ab68f4-b835-4896-88d0-55eec76c041e" providerId="AD" clId="Web-{615DD253-08DD-51A4-4EE4-FD3B7541031A}" dt="2021-03-31T15:21:14.440" v="222" actId="20577"/>
          <ac:spMkLst>
            <pc:docMk/>
            <pc:sldMk cId="642170667" sldId="307"/>
            <ac:spMk id="2" creationId="{00000000-0000-0000-0000-000000000000}"/>
          </ac:spMkLst>
        </pc:spChg>
      </pc:sldChg>
      <pc:sldChg chg="del">
        <pc:chgData name="Fejiro Amam" userId="S::fejiroamam@lsu.co.uk::96ab68f4-b835-4896-88d0-55eec76c041e" providerId="AD" clId="Web-{615DD253-08DD-51A4-4EE4-FD3B7541031A}" dt="2021-03-31T15:20:59.487" v="218"/>
        <pc:sldMkLst>
          <pc:docMk/>
          <pc:sldMk cId="4293698377" sldId="309"/>
        </pc:sldMkLst>
      </pc:sldChg>
      <pc:sldChg chg="modSp">
        <pc:chgData name="Fejiro Amam" userId="S::fejiroamam@lsu.co.uk::96ab68f4-b835-4896-88d0-55eec76c041e" providerId="AD" clId="Web-{615DD253-08DD-51A4-4EE4-FD3B7541031A}" dt="2021-03-31T15:21:37.331" v="231" actId="20577"/>
        <pc:sldMkLst>
          <pc:docMk/>
          <pc:sldMk cId="1785660919" sldId="310"/>
        </pc:sldMkLst>
        <pc:spChg chg="mod">
          <ac:chgData name="Fejiro Amam" userId="S::fejiroamam@lsu.co.uk::96ab68f4-b835-4896-88d0-55eec76c041e" providerId="AD" clId="Web-{615DD253-08DD-51A4-4EE4-FD3B7541031A}" dt="2021-03-31T15:21:37.331" v="231" actId="20577"/>
          <ac:spMkLst>
            <pc:docMk/>
            <pc:sldMk cId="1785660919" sldId="310"/>
            <ac:spMk id="2" creationId="{00000000-0000-0000-0000-000000000000}"/>
          </ac:spMkLst>
        </pc:spChg>
        <pc:spChg chg="mod">
          <ac:chgData name="Fejiro Amam" userId="S::fejiroamam@lsu.co.uk::96ab68f4-b835-4896-88d0-55eec76c041e" providerId="AD" clId="Web-{615DD253-08DD-51A4-4EE4-FD3B7541031A}" dt="2021-03-31T15:20:44.299" v="217" actId="20577"/>
          <ac:spMkLst>
            <pc:docMk/>
            <pc:sldMk cId="1785660919" sldId="310"/>
            <ac:spMk id="3" creationId="{00000000-0000-0000-0000-000000000000}"/>
          </ac:spMkLst>
        </pc:spChg>
      </pc:sldChg>
      <pc:sldChg chg="delSp modSp add replId">
        <pc:chgData name="Fejiro Amam" userId="S::fejiroamam@lsu.co.uk::96ab68f4-b835-4896-88d0-55eec76c041e" providerId="AD" clId="Web-{615DD253-08DD-51A4-4EE4-FD3B7541031A}" dt="2021-03-31T15:19:28.438" v="211" actId="20577"/>
        <pc:sldMkLst>
          <pc:docMk/>
          <pc:sldMk cId="2892008526" sldId="311"/>
        </pc:sldMkLst>
        <pc:spChg chg="mod">
          <ac:chgData name="Fejiro Amam" userId="S::fejiroamam@lsu.co.uk::96ab68f4-b835-4896-88d0-55eec76c041e" providerId="AD" clId="Web-{615DD253-08DD-51A4-4EE4-FD3B7541031A}" dt="2021-03-31T15:19:28.438" v="211" actId="20577"/>
          <ac:spMkLst>
            <pc:docMk/>
            <pc:sldMk cId="2892008526" sldId="311"/>
            <ac:spMk id="2" creationId="{00000000-0000-0000-0000-000000000000}"/>
          </ac:spMkLst>
        </pc:spChg>
        <pc:spChg chg="del">
          <ac:chgData name="Fejiro Amam" userId="S::fejiroamam@lsu.co.uk::96ab68f4-b835-4896-88d0-55eec76c041e" providerId="AD" clId="Web-{615DD253-08DD-51A4-4EE4-FD3B7541031A}" dt="2021-03-31T15:16:59.372" v="173"/>
          <ac:spMkLst>
            <pc:docMk/>
            <pc:sldMk cId="2892008526" sldId="311"/>
            <ac:spMk id="3" creationId="{34EBA79B-FF9F-4500-A53C-83211CD9198A}"/>
          </ac:spMkLst>
        </pc:spChg>
        <pc:spChg chg="del mod">
          <ac:chgData name="Fejiro Amam" userId="S::fejiroamam@lsu.co.uk::96ab68f4-b835-4896-88d0-55eec76c041e" providerId="AD" clId="Web-{615DD253-08DD-51A4-4EE4-FD3B7541031A}" dt="2021-03-31T15:16:56.872" v="172"/>
          <ac:spMkLst>
            <pc:docMk/>
            <pc:sldMk cId="2892008526" sldId="311"/>
            <ac:spMk id="4" creationId="{0170A51D-6E17-42C0-B36F-609E360BCBD5}"/>
          </ac:spMkLst>
        </pc:spChg>
        <pc:spChg chg="mod">
          <ac:chgData name="Fejiro Amam" userId="S::fejiroamam@lsu.co.uk::96ab68f4-b835-4896-88d0-55eec76c041e" providerId="AD" clId="Web-{615DD253-08DD-51A4-4EE4-FD3B7541031A}" dt="2021-03-31T15:17:57.639" v="186" actId="1076"/>
          <ac:spMkLst>
            <pc:docMk/>
            <pc:sldMk cId="2892008526" sldId="311"/>
            <ac:spMk id="7" creationId="{53C450B3-491A-4158-8371-BFF3C424AA7B}"/>
          </ac:spMkLst>
        </pc:spChg>
        <pc:spChg chg="mod">
          <ac:chgData name="Fejiro Amam" userId="S::fejiroamam@lsu.co.uk::96ab68f4-b835-4896-88d0-55eec76c041e" providerId="AD" clId="Web-{615DD253-08DD-51A4-4EE4-FD3B7541031A}" dt="2021-03-31T15:17:48.951" v="185" actId="20577"/>
          <ac:spMkLst>
            <pc:docMk/>
            <pc:sldMk cId="2892008526" sldId="311"/>
            <ac:spMk id="8" creationId="{0047EBBB-DFEB-4C65-B980-FED1A1A408A6}"/>
          </ac:spMkLst>
        </pc:spChg>
      </pc:sldChg>
    </pc:docChg>
  </pc:docChgLst>
  <pc:docChgLst>
    <pc:chgData name="Fejiro Amam" userId="S::fejiroamam@lsu.co.uk::96ab68f4-b835-4896-88d0-55eec76c041e" providerId="AD" clId="Web-{A711C228-6857-449B-F90E-00C548EF8779}"/>
    <pc:docChg chg="addSld delSld modSld sldOrd">
      <pc:chgData name="Fejiro Amam" userId="S::fejiroamam@lsu.co.uk::96ab68f4-b835-4896-88d0-55eec76c041e" providerId="AD" clId="Web-{A711C228-6857-449B-F90E-00C548EF8779}" dt="2021-04-01T17:56:50.075" v="1286" actId="20577"/>
      <pc:docMkLst>
        <pc:docMk/>
      </pc:docMkLst>
      <pc:sldChg chg="modSp add del ord">
        <pc:chgData name="Fejiro Amam" userId="S::fejiroamam@lsu.co.uk::96ab68f4-b835-4896-88d0-55eec76c041e" providerId="AD" clId="Web-{A711C228-6857-449B-F90E-00C548EF8779}" dt="2021-04-01T15:49:41.593" v="1247"/>
        <pc:sldMkLst>
          <pc:docMk/>
          <pc:sldMk cId="3844072029" sldId="258"/>
        </pc:sldMkLst>
        <pc:spChg chg="mod">
          <ac:chgData name="Fejiro Amam" userId="S::fejiroamam@lsu.co.uk::96ab68f4-b835-4896-88d0-55eec76c041e" providerId="AD" clId="Web-{A711C228-6857-449B-F90E-00C548EF8779}" dt="2021-04-01T12:47:23.305" v="509" actId="1076"/>
          <ac:spMkLst>
            <pc:docMk/>
            <pc:sldMk cId="3844072029" sldId="258"/>
            <ac:spMk id="2" creationId="{730D4843-D1DC-0B4B-A8EC-73BB4B4BE24A}"/>
          </ac:spMkLst>
        </pc:spChg>
      </pc:sldChg>
      <pc:sldChg chg="del">
        <pc:chgData name="Fejiro Amam" userId="S::fejiroamam@lsu.co.uk::96ab68f4-b835-4896-88d0-55eec76c041e" providerId="AD" clId="Web-{A711C228-6857-449B-F90E-00C548EF8779}" dt="2021-04-01T12:46:22.507" v="494"/>
        <pc:sldMkLst>
          <pc:docMk/>
          <pc:sldMk cId="532678442" sldId="260"/>
        </pc:sldMkLst>
      </pc:sldChg>
      <pc:sldChg chg="del">
        <pc:chgData name="Fejiro Amam" userId="S::fejiroamam@lsu.co.uk::96ab68f4-b835-4896-88d0-55eec76c041e" providerId="AD" clId="Web-{A711C228-6857-449B-F90E-00C548EF8779}" dt="2021-04-01T12:47:00.476" v="501"/>
        <pc:sldMkLst>
          <pc:docMk/>
          <pc:sldMk cId="3068600721" sldId="261"/>
        </pc:sldMkLst>
      </pc:sldChg>
      <pc:sldChg chg="del">
        <pc:chgData name="Fejiro Amam" userId="S::fejiroamam@lsu.co.uk::96ab68f4-b835-4896-88d0-55eec76c041e" providerId="AD" clId="Web-{A711C228-6857-449B-F90E-00C548EF8779}" dt="2021-04-01T12:47:02.211" v="503"/>
        <pc:sldMkLst>
          <pc:docMk/>
          <pc:sldMk cId="4234516803" sldId="262"/>
        </pc:sldMkLst>
      </pc:sldChg>
      <pc:sldChg chg="del">
        <pc:chgData name="Fejiro Amam" userId="S::fejiroamam@lsu.co.uk::96ab68f4-b835-4896-88d0-55eec76c041e" providerId="AD" clId="Web-{A711C228-6857-449B-F90E-00C548EF8779}" dt="2021-04-01T12:46:58.867" v="500"/>
        <pc:sldMkLst>
          <pc:docMk/>
          <pc:sldMk cId="3897037475" sldId="263"/>
        </pc:sldMkLst>
      </pc:sldChg>
      <pc:sldChg chg="add del">
        <pc:chgData name="Fejiro Amam" userId="S::fejiroamam@lsu.co.uk::96ab68f4-b835-4896-88d0-55eec76c041e" providerId="AD" clId="Web-{A711C228-6857-449B-F90E-00C548EF8779}" dt="2021-04-01T12:47:01.304" v="502"/>
        <pc:sldMkLst>
          <pc:docMk/>
          <pc:sldMk cId="674058146" sldId="264"/>
        </pc:sldMkLst>
      </pc:sldChg>
      <pc:sldChg chg="del">
        <pc:chgData name="Fejiro Amam" userId="S::fejiroamam@lsu.co.uk::96ab68f4-b835-4896-88d0-55eec76c041e" providerId="AD" clId="Web-{A711C228-6857-449B-F90E-00C548EF8779}" dt="2021-04-01T12:47:04.039" v="504"/>
        <pc:sldMkLst>
          <pc:docMk/>
          <pc:sldMk cId="269487865" sldId="265"/>
        </pc:sldMkLst>
      </pc:sldChg>
      <pc:sldChg chg="del">
        <pc:chgData name="Fejiro Amam" userId="S::fejiroamam@lsu.co.uk::96ab68f4-b835-4896-88d0-55eec76c041e" providerId="AD" clId="Web-{A711C228-6857-449B-F90E-00C548EF8779}" dt="2021-04-01T12:45:34.224" v="493"/>
        <pc:sldMkLst>
          <pc:docMk/>
          <pc:sldMk cId="3666517038" sldId="276"/>
        </pc:sldMkLst>
      </pc:sldChg>
      <pc:sldChg chg="modSp ord">
        <pc:chgData name="Fejiro Amam" userId="S::fejiroamam@lsu.co.uk::96ab68f4-b835-4896-88d0-55eec76c041e" providerId="AD" clId="Web-{A711C228-6857-449B-F90E-00C548EF8779}" dt="2021-04-01T13:05:47.066" v="756" actId="20577"/>
        <pc:sldMkLst>
          <pc:docMk/>
          <pc:sldMk cId="377812486" sldId="279"/>
        </pc:sldMkLst>
        <pc:spChg chg="mod">
          <ac:chgData name="Fejiro Amam" userId="S::fejiroamam@lsu.co.uk::96ab68f4-b835-4896-88d0-55eec76c041e" providerId="AD" clId="Web-{A711C228-6857-449B-F90E-00C548EF8779}" dt="2021-04-01T12:43:37.425" v="426" actId="1076"/>
          <ac:spMkLst>
            <pc:docMk/>
            <pc:sldMk cId="377812486" sldId="279"/>
            <ac:spMk id="2" creationId="{00000000-0000-0000-0000-000000000000}"/>
          </ac:spMkLst>
        </pc:spChg>
        <pc:spChg chg="mod">
          <ac:chgData name="Fejiro Amam" userId="S::fejiroamam@lsu.co.uk::96ab68f4-b835-4896-88d0-55eec76c041e" providerId="AD" clId="Web-{A711C228-6857-449B-F90E-00C548EF8779}" dt="2021-04-01T13:05:47.066" v="756" actId="20577"/>
          <ac:spMkLst>
            <pc:docMk/>
            <pc:sldMk cId="377812486" sldId="279"/>
            <ac:spMk id="3" creationId="{00000000-0000-0000-0000-000000000000}"/>
          </ac:spMkLst>
        </pc:spChg>
      </pc:sldChg>
      <pc:sldChg chg="modSp">
        <pc:chgData name="Fejiro Amam" userId="S::fejiroamam@lsu.co.uk::96ab68f4-b835-4896-88d0-55eec76c041e" providerId="AD" clId="Web-{A711C228-6857-449B-F90E-00C548EF8779}" dt="2021-04-01T12:43:30.847" v="425" actId="20577"/>
        <pc:sldMkLst>
          <pc:docMk/>
          <pc:sldMk cId="2823160865" sldId="280"/>
        </pc:sldMkLst>
        <pc:spChg chg="mod">
          <ac:chgData name="Fejiro Amam" userId="S::fejiroamam@lsu.co.uk::96ab68f4-b835-4896-88d0-55eec76c041e" providerId="AD" clId="Web-{A711C228-6857-449B-F90E-00C548EF8779}" dt="2021-04-01T12:43:30.847" v="425" actId="20577"/>
          <ac:spMkLst>
            <pc:docMk/>
            <pc:sldMk cId="2823160865" sldId="280"/>
            <ac:spMk id="4" creationId="{00000000-0000-0000-0000-000000000000}"/>
          </ac:spMkLst>
        </pc:spChg>
      </pc:sldChg>
      <pc:sldChg chg="del">
        <pc:chgData name="Fejiro Amam" userId="S::fejiroamam@lsu.co.uk::96ab68f4-b835-4896-88d0-55eec76c041e" providerId="AD" clId="Web-{A711C228-6857-449B-F90E-00C548EF8779}" dt="2021-04-01T12:43:06.659" v="418"/>
        <pc:sldMkLst>
          <pc:docMk/>
          <pc:sldMk cId="4133337532" sldId="281"/>
        </pc:sldMkLst>
      </pc:sldChg>
      <pc:sldChg chg="del">
        <pc:chgData name="Fejiro Amam" userId="S::fejiroamam@lsu.co.uk::96ab68f4-b835-4896-88d0-55eec76c041e" providerId="AD" clId="Web-{A711C228-6857-449B-F90E-00C548EF8779}" dt="2021-04-01T12:42:45.877" v="417"/>
        <pc:sldMkLst>
          <pc:docMk/>
          <pc:sldMk cId="2079475441" sldId="282"/>
        </pc:sldMkLst>
      </pc:sldChg>
      <pc:sldChg chg="modSp ord">
        <pc:chgData name="Fejiro Amam" userId="S::fejiroamam@lsu.co.uk::96ab68f4-b835-4896-88d0-55eec76c041e" providerId="AD" clId="Web-{A711C228-6857-449B-F90E-00C548EF8779}" dt="2021-04-01T15:50:18.970" v="1251"/>
        <pc:sldMkLst>
          <pc:docMk/>
          <pc:sldMk cId="3177411797" sldId="283"/>
        </pc:sldMkLst>
        <pc:spChg chg="mod">
          <ac:chgData name="Fejiro Amam" userId="S::fejiroamam@lsu.co.uk::96ab68f4-b835-4896-88d0-55eec76c041e" providerId="AD" clId="Web-{A711C228-6857-449B-F90E-00C548EF8779}" dt="2021-04-01T12:57:36.649" v="604" actId="14100"/>
          <ac:spMkLst>
            <pc:docMk/>
            <pc:sldMk cId="3177411797" sldId="283"/>
            <ac:spMk id="5" creationId="{3C9521ED-D191-4A85-B3C0-DB183F5BB2C9}"/>
          </ac:spMkLst>
        </pc:spChg>
      </pc:sldChg>
      <pc:sldChg chg="modSp">
        <pc:chgData name="Fejiro Amam" userId="S::fejiroamam@lsu.co.uk::96ab68f4-b835-4896-88d0-55eec76c041e" providerId="AD" clId="Web-{A711C228-6857-449B-F90E-00C548EF8779}" dt="2021-04-01T12:42:11.282" v="415" actId="1076"/>
        <pc:sldMkLst>
          <pc:docMk/>
          <pc:sldMk cId="3651252654" sldId="284"/>
        </pc:sldMkLst>
        <pc:spChg chg="mod">
          <ac:chgData name="Fejiro Amam" userId="S::fejiroamam@lsu.co.uk::96ab68f4-b835-4896-88d0-55eec76c041e" providerId="AD" clId="Web-{A711C228-6857-449B-F90E-00C548EF8779}" dt="2021-04-01T12:42:08.048" v="414" actId="1076"/>
          <ac:spMkLst>
            <pc:docMk/>
            <pc:sldMk cId="3651252654" sldId="284"/>
            <ac:spMk id="2" creationId="{00000000-0000-0000-0000-000000000000}"/>
          </ac:spMkLst>
        </pc:spChg>
        <pc:spChg chg="mod">
          <ac:chgData name="Fejiro Amam" userId="S::fejiroamam@lsu.co.uk::96ab68f4-b835-4896-88d0-55eec76c041e" providerId="AD" clId="Web-{A711C228-6857-449B-F90E-00C548EF8779}" dt="2021-04-01T12:42:11.282" v="415" actId="1076"/>
          <ac:spMkLst>
            <pc:docMk/>
            <pc:sldMk cId="3651252654" sldId="284"/>
            <ac:spMk id="5" creationId="{3C9521ED-D191-4A85-B3C0-DB183F5BB2C9}"/>
          </ac:spMkLst>
        </pc:spChg>
      </pc:sldChg>
      <pc:sldChg chg="del">
        <pc:chgData name="Fejiro Amam" userId="S::fejiroamam@lsu.co.uk::96ab68f4-b835-4896-88d0-55eec76c041e" providerId="AD" clId="Web-{A711C228-6857-449B-F90E-00C548EF8779}" dt="2021-04-01T12:42:02.345" v="413"/>
        <pc:sldMkLst>
          <pc:docMk/>
          <pc:sldMk cId="515190687" sldId="285"/>
        </pc:sldMkLst>
      </pc:sldChg>
      <pc:sldChg chg="modSp ord">
        <pc:chgData name="Fejiro Amam" userId="S::fejiroamam@lsu.co.uk::96ab68f4-b835-4896-88d0-55eec76c041e" providerId="AD" clId="Web-{A711C228-6857-449B-F90E-00C548EF8779}" dt="2021-04-01T15:50:13.235" v="1250"/>
        <pc:sldMkLst>
          <pc:docMk/>
          <pc:sldMk cId="2568773895" sldId="286"/>
        </pc:sldMkLst>
        <pc:spChg chg="mod">
          <ac:chgData name="Fejiro Amam" userId="S::fejiroamam@lsu.co.uk::96ab68f4-b835-4896-88d0-55eec76c041e" providerId="AD" clId="Web-{A711C228-6857-449B-F90E-00C548EF8779}" dt="2021-04-01T12:41:32.328" v="404" actId="1076"/>
          <ac:spMkLst>
            <pc:docMk/>
            <pc:sldMk cId="2568773895" sldId="286"/>
            <ac:spMk id="2" creationId="{00000000-0000-0000-0000-000000000000}"/>
          </ac:spMkLst>
        </pc:spChg>
        <pc:spChg chg="mod">
          <ac:chgData name="Fejiro Amam" userId="S::fejiroamam@lsu.co.uk::96ab68f4-b835-4896-88d0-55eec76c041e" providerId="AD" clId="Web-{A711C228-6857-449B-F90E-00C548EF8779}" dt="2021-04-01T12:41:45.251" v="411" actId="20577"/>
          <ac:spMkLst>
            <pc:docMk/>
            <pc:sldMk cId="2568773895" sldId="286"/>
            <ac:spMk id="5" creationId="{3C9521ED-D191-4A85-B3C0-DB183F5BB2C9}"/>
          </ac:spMkLst>
        </pc:spChg>
        <pc:picChg chg="mod">
          <ac:chgData name="Fejiro Amam" userId="S::fejiroamam@lsu.co.uk::96ab68f4-b835-4896-88d0-55eec76c041e" providerId="AD" clId="Web-{A711C228-6857-449B-F90E-00C548EF8779}" dt="2021-04-01T12:41:51.641" v="412" actId="1076"/>
          <ac:picMkLst>
            <pc:docMk/>
            <pc:sldMk cId="2568773895" sldId="286"/>
            <ac:picMk id="2050" creationId="{00000000-0000-0000-0000-000000000000}"/>
          </ac:picMkLst>
        </pc:picChg>
      </pc:sldChg>
      <pc:sldChg chg="ord">
        <pc:chgData name="Fejiro Amam" userId="S::fejiroamam@lsu.co.uk::96ab68f4-b835-4896-88d0-55eec76c041e" providerId="AD" clId="Web-{A711C228-6857-449B-F90E-00C548EF8779}" dt="2021-04-01T12:40:30.405" v="397"/>
        <pc:sldMkLst>
          <pc:docMk/>
          <pc:sldMk cId="2502780852" sldId="289"/>
        </pc:sldMkLst>
      </pc:sldChg>
      <pc:sldChg chg="del ord">
        <pc:chgData name="Fejiro Amam" userId="S::fejiroamam@lsu.co.uk::96ab68f4-b835-4896-88d0-55eec76c041e" providerId="AD" clId="Web-{A711C228-6857-449B-F90E-00C548EF8779}" dt="2021-04-01T12:53:35.144" v="510"/>
        <pc:sldMkLst>
          <pc:docMk/>
          <pc:sldMk cId="726950951" sldId="291"/>
        </pc:sldMkLst>
      </pc:sldChg>
      <pc:sldChg chg="modSp ord">
        <pc:chgData name="Fejiro Amam" userId="S::fejiroamam@lsu.co.uk::96ab68f4-b835-4896-88d0-55eec76c041e" providerId="AD" clId="Web-{A711C228-6857-449B-F90E-00C548EF8779}" dt="2021-04-01T12:24:23.835" v="80" actId="20577"/>
        <pc:sldMkLst>
          <pc:docMk/>
          <pc:sldMk cId="3295665363" sldId="293"/>
        </pc:sldMkLst>
        <pc:spChg chg="mod">
          <ac:chgData name="Fejiro Amam" userId="S::fejiroamam@lsu.co.uk::96ab68f4-b835-4896-88d0-55eec76c041e" providerId="AD" clId="Web-{A711C228-6857-449B-F90E-00C548EF8779}" dt="2021-04-01T12:24:23.835" v="80" actId="20577"/>
          <ac:spMkLst>
            <pc:docMk/>
            <pc:sldMk cId="3295665363" sldId="293"/>
            <ac:spMk id="2" creationId="{00000000-0000-0000-0000-000000000000}"/>
          </ac:spMkLst>
        </pc:spChg>
        <pc:spChg chg="mod">
          <ac:chgData name="Fejiro Amam" userId="S::fejiroamam@lsu.co.uk::96ab68f4-b835-4896-88d0-55eec76c041e" providerId="AD" clId="Web-{A711C228-6857-449B-F90E-00C548EF8779}" dt="2021-04-01T12:23:49.240" v="70" actId="1076"/>
          <ac:spMkLst>
            <pc:docMk/>
            <pc:sldMk cId="3295665363" sldId="293"/>
            <ac:spMk id="5" creationId="{3C9521ED-D191-4A85-B3C0-DB183F5BB2C9}"/>
          </ac:spMkLst>
        </pc:spChg>
      </pc:sldChg>
      <pc:sldChg chg="modSp">
        <pc:chgData name="Fejiro Amam" userId="S::fejiroamam@lsu.co.uk::96ab68f4-b835-4896-88d0-55eec76c041e" providerId="AD" clId="Web-{A711C228-6857-449B-F90E-00C548EF8779}" dt="2021-04-01T12:15:55.590" v="0" actId="1076"/>
        <pc:sldMkLst>
          <pc:docMk/>
          <pc:sldMk cId="2242264688" sldId="296"/>
        </pc:sldMkLst>
        <pc:spChg chg="mod">
          <ac:chgData name="Fejiro Amam" userId="S::fejiroamam@lsu.co.uk::96ab68f4-b835-4896-88d0-55eec76c041e" providerId="AD" clId="Web-{A711C228-6857-449B-F90E-00C548EF8779}" dt="2021-04-01T12:15:55.590" v="0" actId="1076"/>
          <ac:spMkLst>
            <pc:docMk/>
            <pc:sldMk cId="2242264688" sldId="296"/>
            <ac:spMk id="2" creationId="{00000000-0000-0000-0000-000000000000}"/>
          </ac:spMkLst>
        </pc:spChg>
      </pc:sldChg>
      <pc:sldChg chg="modSp">
        <pc:chgData name="Fejiro Amam" userId="S::fejiroamam@lsu.co.uk::96ab68f4-b835-4896-88d0-55eec76c041e" providerId="AD" clId="Web-{A711C228-6857-449B-F90E-00C548EF8779}" dt="2021-04-01T17:56:50.075" v="1286" actId="20577"/>
        <pc:sldMkLst>
          <pc:docMk/>
          <pc:sldMk cId="903955676" sldId="300"/>
        </pc:sldMkLst>
        <pc:spChg chg="mod">
          <ac:chgData name="Fejiro Amam" userId="S::fejiroamam@lsu.co.uk::96ab68f4-b835-4896-88d0-55eec76c041e" providerId="AD" clId="Web-{A711C228-6857-449B-F90E-00C548EF8779}" dt="2021-04-01T17:56:50.075" v="1286" actId="20577"/>
          <ac:spMkLst>
            <pc:docMk/>
            <pc:sldMk cId="903955676" sldId="300"/>
            <ac:spMk id="4" creationId="{3C9521ED-D191-4A85-B3C0-DB183F5BB2C9}"/>
          </ac:spMkLst>
        </pc:spChg>
      </pc:sldChg>
      <pc:sldChg chg="modSp">
        <pc:chgData name="Fejiro Amam" userId="S::fejiroamam@lsu.co.uk::96ab68f4-b835-4896-88d0-55eec76c041e" providerId="AD" clId="Web-{A711C228-6857-449B-F90E-00C548EF8779}" dt="2021-04-01T15:45:03.499" v="1246" actId="20577"/>
        <pc:sldMkLst>
          <pc:docMk/>
          <pc:sldMk cId="4055078209" sldId="301"/>
        </pc:sldMkLst>
        <pc:spChg chg="mod">
          <ac:chgData name="Fejiro Amam" userId="S::fejiroamam@lsu.co.uk::96ab68f4-b835-4896-88d0-55eec76c041e" providerId="AD" clId="Web-{A711C228-6857-449B-F90E-00C548EF8779}" dt="2021-04-01T15:45:03.499" v="1246" actId="20577"/>
          <ac:spMkLst>
            <pc:docMk/>
            <pc:sldMk cId="4055078209" sldId="301"/>
            <ac:spMk id="4" creationId="{3C9521ED-D191-4A85-B3C0-DB183F5BB2C9}"/>
          </ac:spMkLst>
        </pc:spChg>
      </pc:sldChg>
      <pc:sldChg chg="modSp ord">
        <pc:chgData name="Fejiro Amam" userId="S::fejiroamam@lsu.co.uk::96ab68f4-b835-4896-88d0-55eec76c041e" providerId="AD" clId="Web-{A711C228-6857-449B-F90E-00C548EF8779}" dt="2021-04-01T15:37:57.773" v="1204" actId="20577"/>
        <pc:sldMkLst>
          <pc:docMk/>
          <pc:sldMk cId="2800791960" sldId="303"/>
        </pc:sldMkLst>
        <pc:spChg chg="mod">
          <ac:chgData name="Fejiro Amam" userId="S::fejiroamam@lsu.co.uk::96ab68f4-b835-4896-88d0-55eec76c041e" providerId="AD" clId="Web-{A711C228-6857-449B-F90E-00C548EF8779}" dt="2021-04-01T15:37:57.773" v="1204" actId="20577"/>
          <ac:spMkLst>
            <pc:docMk/>
            <pc:sldMk cId="2800791960" sldId="303"/>
            <ac:spMk id="5" creationId="{3C9521ED-D191-4A85-B3C0-DB183F5BB2C9}"/>
          </ac:spMkLst>
        </pc:spChg>
      </pc:sldChg>
      <pc:sldChg chg="modSp">
        <pc:chgData name="Fejiro Amam" userId="S::fejiroamam@lsu.co.uk::96ab68f4-b835-4896-88d0-55eec76c041e" providerId="AD" clId="Web-{A711C228-6857-449B-F90E-00C548EF8779}" dt="2021-04-01T15:15:23.121" v="1185" actId="1076"/>
        <pc:sldMkLst>
          <pc:docMk/>
          <pc:sldMk cId="2602083349" sldId="304"/>
        </pc:sldMkLst>
        <pc:spChg chg="mod">
          <ac:chgData name="Fejiro Amam" userId="S::fejiroamam@lsu.co.uk::96ab68f4-b835-4896-88d0-55eec76c041e" providerId="AD" clId="Web-{A711C228-6857-449B-F90E-00C548EF8779}" dt="2021-04-01T15:15:23.121" v="1185" actId="1076"/>
          <ac:spMkLst>
            <pc:docMk/>
            <pc:sldMk cId="2602083349" sldId="304"/>
            <ac:spMk id="2" creationId="{00000000-0000-0000-0000-000000000000}"/>
          </ac:spMkLst>
        </pc:spChg>
        <pc:spChg chg="mod">
          <ac:chgData name="Fejiro Amam" userId="S::fejiroamam@lsu.co.uk::96ab68f4-b835-4896-88d0-55eec76c041e" providerId="AD" clId="Web-{A711C228-6857-449B-F90E-00C548EF8779}" dt="2021-04-01T15:15:20.699" v="1184" actId="1076"/>
          <ac:spMkLst>
            <pc:docMk/>
            <pc:sldMk cId="2602083349" sldId="304"/>
            <ac:spMk id="5" creationId="{3C9521ED-D191-4A85-B3C0-DB183F5BB2C9}"/>
          </ac:spMkLst>
        </pc:spChg>
      </pc:sldChg>
      <pc:sldChg chg="modSp">
        <pc:chgData name="Fejiro Amam" userId="S::fejiroamam@lsu.co.uk::96ab68f4-b835-4896-88d0-55eec76c041e" providerId="AD" clId="Web-{A711C228-6857-449B-F90E-00C548EF8779}" dt="2021-04-01T14:54:05.819" v="1176" actId="20577"/>
        <pc:sldMkLst>
          <pc:docMk/>
          <pc:sldMk cId="642170667" sldId="307"/>
        </pc:sldMkLst>
        <pc:spChg chg="mod">
          <ac:chgData name="Fejiro Amam" userId="S::fejiroamam@lsu.co.uk::96ab68f4-b835-4896-88d0-55eec76c041e" providerId="AD" clId="Web-{A711C228-6857-449B-F90E-00C548EF8779}" dt="2021-04-01T14:50:17.970" v="1175" actId="20577"/>
          <ac:spMkLst>
            <pc:docMk/>
            <pc:sldMk cId="642170667" sldId="307"/>
            <ac:spMk id="2" creationId="{00000000-0000-0000-0000-000000000000}"/>
          </ac:spMkLst>
        </pc:spChg>
        <pc:spChg chg="mod">
          <ac:chgData name="Fejiro Amam" userId="S::fejiroamam@lsu.co.uk::96ab68f4-b835-4896-88d0-55eec76c041e" providerId="AD" clId="Web-{A711C228-6857-449B-F90E-00C548EF8779}" dt="2021-04-01T14:54:05.819" v="1176" actId="20577"/>
          <ac:spMkLst>
            <pc:docMk/>
            <pc:sldMk cId="642170667" sldId="307"/>
            <ac:spMk id="3" creationId="{00000000-0000-0000-0000-000000000000}"/>
          </ac:spMkLst>
        </pc:spChg>
      </pc:sldChg>
      <pc:sldChg chg="modSp">
        <pc:chgData name="Fejiro Amam" userId="S::fejiroamam@lsu.co.uk::96ab68f4-b835-4896-88d0-55eec76c041e" providerId="AD" clId="Web-{A711C228-6857-449B-F90E-00C548EF8779}" dt="2021-04-01T12:38:30.465" v="395" actId="20577"/>
        <pc:sldMkLst>
          <pc:docMk/>
          <pc:sldMk cId="777981360" sldId="308"/>
        </pc:sldMkLst>
        <pc:spChg chg="mod">
          <ac:chgData name="Fejiro Amam" userId="S::fejiroamam@lsu.co.uk::96ab68f4-b835-4896-88d0-55eec76c041e" providerId="AD" clId="Web-{A711C228-6857-449B-F90E-00C548EF8779}" dt="2021-04-01T12:36:54.776" v="369" actId="20577"/>
          <ac:spMkLst>
            <pc:docMk/>
            <pc:sldMk cId="777981360" sldId="308"/>
            <ac:spMk id="2" creationId="{00000000-0000-0000-0000-000000000000}"/>
          </ac:spMkLst>
        </pc:spChg>
        <pc:spChg chg="mod">
          <ac:chgData name="Fejiro Amam" userId="S::fejiroamam@lsu.co.uk::96ab68f4-b835-4896-88d0-55eec76c041e" providerId="AD" clId="Web-{A711C228-6857-449B-F90E-00C548EF8779}" dt="2021-04-01T12:38:30.465" v="395" actId="20577"/>
          <ac:spMkLst>
            <pc:docMk/>
            <pc:sldMk cId="777981360" sldId="308"/>
            <ac:spMk id="3" creationId="{00000000-0000-0000-0000-000000000000}"/>
          </ac:spMkLst>
        </pc:spChg>
      </pc:sldChg>
      <pc:sldChg chg="modSp add ord replId">
        <pc:chgData name="Fejiro Amam" userId="S::fejiroamam@lsu.co.uk::96ab68f4-b835-4896-88d0-55eec76c041e" providerId="AD" clId="Web-{A711C228-6857-449B-F90E-00C548EF8779}" dt="2021-04-01T14:28:58.881" v="965" actId="20577"/>
        <pc:sldMkLst>
          <pc:docMk/>
          <pc:sldMk cId="2554551718" sldId="312"/>
        </pc:sldMkLst>
        <pc:spChg chg="mod">
          <ac:chgData name="Fejiro Amam" userId="S::fejiroamam@lsu.co.uk::96ab68f4-b835-4896-88d0-55eec76c041e" providerId="AD" clId="Web-{A711C228-6857-449B-F90E-00C548EF8779}" dt="2021-04-01T12:25:47.277" v="92" actId="20577"/>
          <ac:spMkLst>
            <pc:docMk/>
            <pc:sldMk cId="2554551718" sldId="312"/>
            <ac:spMk id="2" creationId="{00000000-0000-0000-0000-000000000000}"/>
          </ac:spMkLst>
        </pc:spChg>
        <pc:spChg chg="mod">
          <ac:chgData name="Fejiro Amam" userId="S::fejiroamam@lsu.co.uk::96ab68f4-b835-4896-88d0-55eec76c041e" providerId="AD" clId="Web-{A711C228-6857-449B-F90E-00C548EF8779}" dt="2021-04-01T14:28:58.881" v="965" actId="20577"/>
          <ac:spMkLst>
            <pc:docMk/>
            <pc:sldMk cId="2554551718" sldId="312"/>
            <ac:spMk id="5" creationId="{3C9521ED-D191-4A85-B3C0-DB183F5BB2C9}"/>
          </ac:spMkLst>
        </pc:spChg>
      </pc:sldChg>
      <pc:sldChg chg="addSp delSp modSp add ord replId">
        <pc:chgData name="Fejiro Amam" userId="S::fejiroamam@lsu.co.uk::96ab68f4-b835-4896-88d0-55eec76c041e" providerId="AD" clId="Web-{A711C228-6857-449B-F90E-00C548EF8779}" dt="2021-04-01T15:50:26.783" v="1252"/>
        <pc:sldMkLst>
          <pc:docMk/>
          <pc:sldMk cId="648148655" sldId="313"/>
        </pc:sldMkLst>
        <pc:spChg chg="del">
          <ac:chgData name="Fejiro Amam" userId="S::fejiroamam@lsu.co.uk::96ab68f4-b835-4896-88d0-55eec76c041e" providerId="AD" clId="Web-{A711C228-6857-449B-F90E-00C548EF8779}" dt="2021-04-01T12:54:43.317" v="514"/>
          <ac:spMkLst>
            <pc:docMk/>
            <pc:sldMk cId="648148655" sldId="313"/>
            <ac:spMk id="2" creationId="{00000000-0000-0000-0000-000000000000}"/>
          </ac:spMkLst>
        </pc:spChg>
        <pc:spChg chg="add del mod">
          <ac:chgData name="Fejiro Amam" userId="S::fejiroamam@lsu.co.uk::96ab68f4-b835-4896-88d0-55eec76c041e" providerId="AD" clId="Web-{A711C228-6857-449B-F90E-00C548EF8779}" dt="2021-04-01T12:54:45.833" v="515"/>
          <ac:spMkLst>
            <pc:docMk/>
            <pc:sldMk cId="648148655" sldId="313"/>
            <ac:spMk id="4" creationId="{00371518-41AA-4E8D-BFAB-664A25A63BCE}"/>
          </ac:spMkLst>
        </pc:spChg>
        <pc:spChg chg="del">
          <ac:chgData name="Fejiro Amam" userId="S::fejiroamam@lsu.co.uk::96ab68f4-b835-4896-88d0-55eec76c041e" providerId="AD" clId="Web-{A711C228-6857-449B-F90E-00C548EF8779}" dt="2021-04-01T12:54:40.239" v="513"/>
          <ac:spMkLst>
            <pc:docMk/>
            <pc:sldMk cId="648148655" sldId="313"/>
            <ac:spMk id="5" creationId="{3C9521ED-D191-4A85-B3C0-DB183F5BB2C9}"/>
          </ac:spMkLst>
        </pc:spChg>
        <pc:spChg chg="add mod">
          <ac:chgData name="Fejiro Amam" userId="S::fejiroamam@lsu.co.uk::96ab68f4-b835-4896-88d0-55eec76c041e" providerId="AD" clId="Web-{A711C228-6857-449B-F90E-00C548EF8779}" dt="2021-04-01T13:46:30.945" v="881" actId="20577"/>
          <ac:spMkLst>
            <pc:docMk/>
            <pc:sldMk cId="648148655" sldId="313"/>
            <ac:spMk id="7" creationId="{D9A3226E-DFEF-4841-B7A4-0FC57E7B6FB7}"/>
          </ac:spMkLst>
        </pc:spChg>
        <pc:spChg chg="add mod">
          <ac:chgData name="Fejiro Amam" userId="S::fejiroamam@lsu.co.uk::96ab68f4-b835-4896-88d0-55eec76c041e" providerId="AD" clId="Web-{A711C228-6857-449B-F90E-00C548EF8779}" dt="2021-04-01T13:48:29.278" v="950" actId="20577"/>
          <ac:spMkLst>
            <pc:docMk/>
            <pc:sldMk cId="648148655" sldId="313"/>
            <ac:spMk id="9" creationId="{E4877A8B-B43D-4FF7-8EF1-6AFE91E7A7E3}"/>
          </ac:spMkLst>
        </pc:spChg>
        <pc:picChg chg="add mod">
          <ac:chgData name="Fejiro Amam" userId="S::fejiroamam@lsu.co.uk::96ab68f4-b835-4896-88d0-55eec76c041e" providerId="AD" clId="Web-{A711C228-6857-449B-F90E-00C548EF8779}" dt="2021-04-01T12:55:54.350" v="548" actId="1076"/>
          <ac:picMkLst>
            <pc:docMk/>
            <pc:sldMk cId="648148655" sldId="313"/>
            <ac:picMk id="8" creationId="{07E4A007-86A6-4558-9A6B-02BEF1F36854}"/>
          </ac:picMkLst>
        </pc:picChg>
        <pc:picChg chg="del">
          <ac:chgData name="Fejiro Amam" userId="S::fejiroamam@lsu.co.uk::96ab68f4-b835-4896-88d0-55eec76c041e" providerId="AD" clId="Web-{A711C228-6857-449B-F90E-00C548EF8779}" dt="2021-04-01T12:54:35.067" v="512"/>
          <ac:picMkLst>
            <pc:docMk/>
            <pc:sldMk cId="648148655" sldId="313"/>
            <ac:picMk id="1028" creationId="{00000000-0000-0000-0000-000000000000}"/>
          </ac:picMkLst>
        </pc:picChg>
      </pc:sldChg>
      <pc:sldChg chg="delSp modSp add replId">
        <pc:chgData name="Fejiro Amam" userId="S::fejiroamam@lsu.co.uk::96ab68f4-b835-4896-88d0-55eec76c041e" providerId="AD" clId="Web-{A711C228-6857-449B-F90E-00C548EF8779}" dt="2021-04-01T13:12:59.466" v="815" actId="20577"/>
        <pc:sldMkLst>
          <pc:docMk/>
          <pc:sldMk cId="761980121" sldId="314"/>
        </pc:sldMkLst>
        <pc:spChg chg="mod">
          <ac:chgData name="Fejiro Amam" userId="S::fejiroamam@lsu.co.uk::96ab68f4-b835-4896-88d0-55eec76c041e" providerId="AD" clId="Web-{A711C228-6857-449B-F90E-00C548EF8779}" dt="2021-04-01T13:01:07.404" v="705" actId="1076"/>
          <ac:spMkLst>
            <pc:docMk/>
            <pc:sldMk cId="761980121" sldId="314"/>
            <ac:spMk id="7" creationId="{D9A3226E-DFEF-4841-B7A4-0FC57E7B6FB7}"/>
          </ac:spMkLst>
        </pc:spChg>
        <pc:spChg chg="mod">
          <ac:chgData name="Fejiro Amam" userId="S::fejiroamam@lsu.co.uk::96ab68f4-b835-4896-88d0-55eec76c041e" providerId="AD" clId="Web-{A711C228-6857-449B-F90E-00C548EF8779}" dt="2021-04-01T13:12:59.466" v="815" actId="20577"/>
          <ac:spMkLst>
            <pc:docMk/>
            <pc:sldMk cId="761980121" sldId="314"/>
            <ac:spMk id="9" creationId="{E4877A8B-B43D-4FF7-8EF1-6AFE91E7A7E3}"/>
          </ac:spMkLst>
        </pc:spChg>
        <pc:picChg chg="del">
          <ac:chgData name="Fejiro Amam" userId="S::fejiroamam@lsu.co.uk::96ab68f4-b835-4896-88d0-55eec76c041e" providerId="AD" clId="Web-{A711C228-6857-449B-F90E-00C548EF8779}" dt="2021-04-01T12:57:53.118" v="606"/>
          <ac:picMkLst>
            <pc:docMk/>
            <pc:sldMk cId="761980121" sldId="314"/>
            <ac:picMk id="8" creationId="{07E4A007-86A6-4558-9A6B-02BEF1F36854}"/>
          </ac:picMkLst>
        </pc:picChg>
      </pc:sldChg>
      <pc:sldChg chg="delSp modSp add del replId">
        <pc:chgData name="Fejiro Amam" userId="S::fejiroamam@lsu.co.uk::96ab68f4-b835-4896-88d0-55eec76c041e" providerId="AD" clId="Web-{A711C228-6857-449B-F90E-00C548EF8779}" dt="2021-04-01T13:13:05.841" v="816"/>
        <pc:sldMkLst>
          <pc:docMk/>
          <pc:sldMk cId="712070334" sldId="315"/>
        </pc:sldMkLst>
        <pc:spChg chg="mod">
          <ac:chgData name="Fejiro Amam" userId="S::fejiroamam@lsu.co.uk::96ab68f4-b835-4896-88d0-55eec76c041e" providerId="AD" clId="Web-{A711C228-6857-449B-F90E-00C548EF8779}" dt="2021-04-01T13:04:52.033" v="747" actId="20577"/>
          <ac:spMkLst>
            <pc:docMk/>
            <pc:sldMk cId="712070334" sldId="315"/>
            <ac:spMk id="9" creationId="{E4877A8B-B43D-4FF7-8EF1-6AFE91E7A7E3}"/>
          </ac:spMkLst>
        </pc:spChg>
        <pc:picChg chg="del">
          <ac:chgData name="Fejiro Amam" userId="S::fejiroamam@lsu.co.uk::96ab68f4-b835-4896-88d0-55eec76c041e" providerId="AD" clId="Web-{A711C228-6857-449B-F90E-00C548EF8779}" dt="2021-04-01T13:03:55.845" v="709"/>
          <ac:picMkLst>
            <pc:docMk/>
            <pc:sldMk cId="712070334" sldId="315"/>
            <ac:picMk id="8" creationId="{07E4A007-86A6-4558-9A6B-02BEF1F36854}"/>
          </ac:picMkLst>
        </pc:picChg>
      </pc:sldChg>
      <pc:sldChg chg="modSp add replId">
        <pc:chgData name="Fejiro Amam" userId="S::fejiroamam@lsu.co.uk::96ab68f4-b835-4896-88d0-55eec76c041e" providerId="AD" clId="Web-{A711C228-6857-449B-F90E-00C548EF8779}" dt="2021-04-01T13:44:57.488" v="875" actId="20577"/>
        <pc:sldMkLst>
          <pc:docMk/>
          <pc:sldMk cId="2643620122" sldId="315"/>
        </pc:sldMkLst>
        <pc:spChg chg="mod">
          <ac:chgData name="Fejiro Amam" userId="S::fejiroamam@lsu.co.uk::96ab68f4-b835-4896-88d0-55eec76c041e" providerId="AD" clId="Web-{A711C228-6857-449B-F90E-00C548EF8779}" dt="2021-04-01T13:36:32.874" v="828" actId="20577"/>
          <ac:spMkLst>
            <pc:docMk/>
            <pc:sldMk cId="2643620122" sldId="315"/>
            <ac:spMk id="2" creationId="{00000000-0000-0000-0000-000000000000}"/>
          </ac:spMkLst>
        </pc:spChg>
        <pc:spChg chg="mod">
          <ac:chgData name="Fejiro Amam" userId="S::fejiroamam@lsu.co.uk::96ab68f4-b835-4896-88d0-55eec76c041e" providerId="AD" clId="Web-{A711C228-6857-449B-F90E-00C548EF8779}" dt="2021-04-01T13:44:57.488" v="875" actId="20577"/>
          <ac:spMkLst>
            <pc:docMk/>
            <pc:sldMk cId="2643620122" sldId="315"/>
            <ac:spMk id="5" creationId="{3C9521ED-D191-4A85-B3C0-DB183F5BB2C9}"/>
          </ac:spMkLst>
        </pc:spChg>
      </pc:sldChg>
      <pc:sldChg chg="addSp delSp modSp add replId">
        <pc:chgData name="Fejiro Amam" userId="S::fejiroamam@lsu.co.uk::96ab68f4-b835-4896-88d0-55eec76c041e" providerId="AD" clId="Web-{A711C228-6857-449B-F90E-00C548EF8779}" dt="2021-04-01T14:28:04.614" v="962" actId="1076"/>
        <pc:sldMkLst>
          <pc:docMk/>
          <pc:sldMk cId="2267764197" sldId="316"/>
        </pc:sldMkLst>
        <pc:spChg chg="add del mod">
          <ac:chgData name="Fejiro Amam" userId="S::fejiroamam@lsu.co.uk::96ab68f4-b835-4896-88d0-55eec76c041e" providerId="AD" clId="Web-{A711C228-6857-449B-F90E-00C548EF8779}" dt="2021-04-01T14:27:08.019" v="953"/>
          <ac:spMkLst>
            <pc:docMk/>
            <pc:sldMk cId="2267764197" sldId="316"/>
            <ac:spMk id="3" creationId="{B1A253E1-0FEA-4C92-A848-23340CFD1717}"/>
          </ac:spMkLst>
        </pc:spChg>
        <pc:spChg chg="del">
          <ac:chgData name="Fejiro Amam" userId="S::fejiroamam@lsu.co.uk::96ab68f4-b835-4896-88d0-55eec76c041e" providerId="AD" clId="Web-{A711C228-6857-449B-F90E-00C548EF8779}" dt="2021-04-01T14:27:05.831" v="952"/>
          <ac:spMkLst>
            <pc:docMk/>
            <pc:sldMk cId="2267764197" sldId="316"/>
            <ac:spMk id="9" creationId="{E4877A8B-B43D-4FF7-8EF1-6AFE91E7A7E3}"/>
          </ac:spMkLst>
        </pc:spChg>
        <pc:picChg chg="add mod ord modCrop">
          <ac:chgData name="Fejiro Amam" userId="S::fejiroamam@lsu.co.uk::96ab68f4-b835-4896-88d0-55eec76c041e" providerId="AD" clId="Web-{A711C228-6857-449B-F90E-00C548EF8779}" dt="2021-04-01T14:28:04.614" v="962" actId="1076"/>
          <ac:picMkLst>
            <pc:docMk/>
            <pc:sldMk cId="2267764197" sldId="316"/>
            <ac:picMk id="4" creationId="{F1C8A3FC-CD66-46F2-A16D-0A16DC20D865}"/>
          </ac:picMkLst>
        </pc:picChg>
      </pc:sldChg>
      <pc:sldChg chg="add replId">
        <pc:chgData name="Fejiro Amam" userId="S::fejiroamam@lsu.co.uk::96ab68f4-b835-4896-88d0-55eec76c041e" providerId="AD" clId="Web-{A711C228-6857-449B-F90E-00C548EF8779}" dt="2021-04-01T14:44:39.878" v="966"/>
        <pc:sldMkLst>
          <pc:docMk/>
          <pc:sldMk cId="3442304558" sldId="317"/>
        </pc:sldMkLst>
      </pc:sldChg>
      <pc:sldChg chg="modSp add replId">
        <pc:chgData name="Fejiro Amam" userId="S::fejiroamam@lsu.co.uk::96ab68f4-b835-4896-88d0-55eec76c041e" providerId="AD" clId="Web-{A711C228-6857-449B-F90E-00C548EF8779}" dt="2021-04-01T17:54:50.510" v="1284" actId="1076"/>
        <pc:sldMkLst>
          <pc:docMk/>
          <pc:sldMk cId="3528377973" sldId="318"/>
        </pc:sldMkLst>
        <pc:spChg chg="mod">
          <ac:chgData name="Fejiro Amam" userId="S::fejiroamam@lsu.co.uk::96ab68f4-b835-4896-88d0-55eec76c041e" providerId="AD" clId="Web-{A711C228-6857-449B-F90E-00C548EF8779}" dt="2021-04-01T17:54:50.510" v="1284" actId="1076"/>
          <ac:spMkLst>
            <pc:docMk/>
            <pc:sldMk cId="3528377973" sldId="318"/>
            <ac:spMk id="2" creationId="{00000000-0000-0000-0000-000000000000}"/>
          </ac:spMkLst>
        </pc:spChg>
        <pc:spChg chg="mod">
          <ac:chgData name="Fejiro Amam" userId="S::fejiroamam@lsu.co.uk::96ab68f4-b835-4896-88d0-55eec76c041e" providerId="AD" clId="Web-{A711C228-6857-449B-F90E-00C548EF8779}" dt="2021-04-01T17:54:06.712" v="1255" actId="20577"/>
          <ac:spMkLst>
            <pc:docMk/>
            <pc:sldMk cId="3528377973" sldId="318"/>
            <ac:spMk id="5" creationId="{3C9521ED-D191-4A85-B3C0-DB183F5BB2C9}"/>
          </ac:spMkLst>
        </pc:spChg>
      </pc:sldChg>
    </pc:docChg>
  </pc:docChgLst>
  <pc:docChgLst>
    <pc:chgData name="Fejiro Amam" userId="S::fejiroamam@lsu.co.uk::96ab68f4-b835-4896-88d0-55eec76c041e" providerId="AD" clId="Web-{B52C987B-E557-AA6B-770F-28A7999AB0AB}"/>
    <pc:docChg chg="delSld modSld">
      <pc:chgData name="Fejiro Amam" userId="S::fejiroamam@lsu.co.uk::96ab68f4-b835-4896-88d0-55eec76c041e" providerId="AD" clId="Web-{B52C987B-E557-AA6B-770F-28A7999AB0AB}" dt="2021-04-09T14:18:23.626" v="7" actId="20577"/>
      <pc:docMkLst>
        <pc:docMk/>
      </pc:docMkLst>
      <pc:sldChg chg="del">
        <pc:chgData name="Fejiro Amam" userId="S::fejiroamam@lsu.co.uk::96ab68f4-b835-4896-88d0-55eec76c041e" providerId="AD" clId="Web-{B52C987B-E557-AA6B-770F-28A7999AB0AB}" dt="2021-04-09T14:17:52.625" v="3"/>
        <pc:sldMkLst>
          <pc:docMk/>
          <pc:sldMk cId="3651252654" sldId="284"/>
        </pc:sldMkLst>
      </pc:sldChg>
      <pc:sldChg chg="modSp">
        <pc:chgData name="Fejiro Amam" userId="S::fejiroamam@lsu.co.uk::96ab68f4-b835-4896-88d0-55eec76c041e" providerId="AD" clId="Web-{B52C987B-E557-AA6B-770F-28A7999AB0AB}" dt="2021-04-09T14:17:31.031" v="2" actId="1076"/>
        <pc:sldMkLst>
          <pc:docMk/>
          <pc:sldMk cId="2223425924" sldId="287"/>
        </pc:sldMkLst>
        <pc:spChg chg="mod">
          <ac:chgData name="Fejiro Amam" userId="S::fejiroamam@lsu.co.uk::96ab68f4-b835-4896-88d0-55eec76c041e" providerId="AD" clId="Web-{B52C987B-E557-AA6B-770F-28A7999AB0AB}" dt="2021-04-09T14:17:25.359" v="1" actId="1076"/>
          <ac:spMkLst>
            <pc:docMk/>
            <pc:sldMk cId="2223425924" sldId="287"/>
            <ac:spMk id="2" creationId="{00000000-0000-0000-0000-000000000000}"/>
          </ac:spMkLst>
        </pc:spChg>
        <pc:spChg chg="mod">
          <ac:chgData name="Fejiro Amam" userId="S::fejiroamam@lsu.co.uk::96ab68f4-b835-4896-88d0-55eec76c041e" providerId="AD" clId="Web-{B52C987B-E557-AA6B-770F-28A7999AB0AB}" dt="2021-04-09T14:17:31.031" v="2" actId="1076"/>
          <ac:spMkLst>
            <pc:docMk/>
            <pc:sldMk cId="2223425924" sldId="287"/>
            <ac:spMk id="5" creationId="{3C9521ED-D191-4A85-B3C0-DB183F5BB2C9}"/>
          </ac:spMkLst>
        </pc:spChg>
      </pc:sldChg>
      <pc:sldChg chg="modSp">
        <pc:chgData name="Fejiro Amam" userId="S::fejiroamam@lsu.co.uk::96ab68f4-b835-4896-88d0-55eec76c041e" providerId="AD" clId="Web-{B52C987B-E557-AA6B-770F-28A7999AB0AB}" dt="2021-04-09T14:18:23.626" v="7" actId="20577"/>
        <pc:sldMkLst>
          <pc:docMk/>
          <pc:sldMk cId="3708865294" sldId="288"/>
        </pc:sldMkLst>
        <pc:spChg chg="mod">
          <ac:chgData name="Fejiro Amam" userId="S::fejiroamam@lsu.co.uk::96ab68f4-b835-4896-88d0-55eec76c041e" providerId="AD" clId="Web-{B52C987B-E557-AA6B-770F-28A7999AB0AB}" dt="2021-04-09T14:18:10.157" v="5" actId="1076"/>
          <ac:spMkLst>
            <pc:docMk/>
            <pc:sldMk cId="3708865294" sldId="288"/>
            <ac:spMk id="2" creationId="{00000000-0000-0000-0000-000000000000}"/>
          </ac:spMkLst>
        </pc:spChg>
        <pc:spChg chg="mod">
          <ac:chgData name="Fejiro Amam" userId="S::fejiroamam@lsu.co.uk::96ab68f4-b835-4896-88d0-55eec76c041e" providerId="AD" clId="Web-{B52C987B-E557-AA6B-770F-28A7999AB0AB}" dt="2021-04-09T14:18:23.626" v="7" actId="20577"/>
          <ac:spMkLst>
            <pc:docMk/>
            <pc:sldMk cId="3708865294" sldId="288"/>
            <ac:spMk id="5" creationId="{3C9521ED-D191-4A85-B3C0-DB183F5BB2C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AABFF4-C311-6F4F-AA2F-8CAF601C8E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AEA191-C799-EC4A-A45C-CF35EFB7CA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905268-E331-3149-8DD3-AFDEF18E9E8D}" type="datetimeFigureOut">
              <a:rPr lang="en-US" smtClean="0"/>
              <a:t>4/9/2021</a:t>
            </a:fld>
            <a:endParaRPr lang="en-US"/>
          </a:p>
        </p:txBody>
      </p:sp>
      <p:sp>
        <p:nvSpPr>
          <p:cNvPr id="4" name="Footer Placeholder 3">
            <a:extLst>
              <a:ext uri="{FF2B5EF4-FFF2-40B4-BE49-F238E27FC236}">
                <a16:creationId xmlns:a16="http://schemas.microsoft.com/office/drawing/2014/main" id="{AA07CFDF-7E19-B340-819E-ACAAEF1FF8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8DCD8F-AFED-7D47-812B-5B01F5ED25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6F8A95-EC87-7C4C-9D47-2B5652F03EDA}" type="slidenum">
              <a:rPr lang="en-US" smtClean="0"/>
              <a:t>‹#›</a:t>
            </a:fld>
            <a:endParaRPr lang="en-US"/>
          </a:p>
        </p:txBody>
      </p:sp>
    </p:spTree>
    <p:extLst>
      <p:ext uri="{BB962C8B-B14F-4D97-AF65-F5344CB8AC3E}">
        <p14:creationId xmlns:p14="http://schemas.microsoft.com/office/powerpoint/2010/main" val="3477513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E2E3E-252D-7F4C-B35D-797EB5E52A3A}" type="datetimeFigureOut">
              <a:rPr lang="en-US" smtClean="0"/>
              <a:t>4/9/2021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01133-428D-5F44-9BC1-C75862B78549}" type="slidenum">
              <a:rPr lang="en-US" smtClean="0"/>
              <a:t>‹#›</a:t>
            </a:fld>
            <a:endParaRPr lang="en-US"/>
          </a:p>
        </p:txBody>
      </p:sp>
    </p:spTree>
    <p:extLst>
      <p:ext uri="{BB962C8B-B14F-4D97-AF65-F5344CB8AC3E}">
        <p14:creationId xmlns:p14="http://schemas.microsoft.com/office/powerpoint/2010/main" val="2278768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C01133-428D-5F44-9BC1-C75862B78549}" type="slidenum">
              <a:rPr lang="en-US" smtClean="0"/>
              <a:t>1</a:t>
            </a:fld>
            <a:endParaRPr lang="en-US"/>
          </a:p>
        </p:txBody>
      </p:sp>
    </p:spTree>
    <p:extLst>
      <p:ext uri="{BB962C8B-B14F-4D97-AF65-F5344CB8AC3E}">
        <p14:creationId xmlns:p14="http://schemas.microsoft.com/office/powerpoint/2010/main" val="221447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3CC3-EB88-614C-8A72-897936E7904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D229B53-A111-E649-8E5F-6259AF9E71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F6252C7-7E01-2945-AB27-CD62BC7E7334}"/>
              </a:ext>
            </a:extLst>
          </p:cNvPr>
          <p:cNvSpPr>
            <a:spLocks noGrp="1"/>
          </p:cNvSpPr>
          <p:nvPr>
            <p:ph type="dt" sz="half" idx="10"/>
          </p:nvPr>
        </p:nvSpPr>
        <p:spPr/>
        <p:txBody>
          <a:bodyPr/>
          <a:lstStyle/>
          <a:p>
            <a:fld id="{C8E94DEB-E131-7848-BE0C-602EC2996578}" type="datetimeFigureOut">
              <a:rPr lang="en-US" smtClean="0"/>
              <a:t>4/9/2021</a:t>
            </a:fld>
            <a:endParaRPr lang="en-US"/>
          </a:p>
        </p:txBody>
      </p:sp>
      <p:sp>
        <p:nvSpPr>
          <p:cNvPr id="5" name="Footer Placeholder 4">
            <a:extLst>
              <a:ext uri="{FF2B5EF4-FFF2-40B4-BE49-F238E27FC236}">
                <a16:creationId xmlns:a16="http://schemas.microsoft.com/office/drawing/2014/main" id="{08679B2F-8284-1D4B-A5A2-FAB7FAF25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B55F8-7ED1-FB4D-971A-F9AF2D4D59B8}"/>
              </a:ext>
            </a:extLst>
          </p:cNvPr>
          <p:cNvSpPr>
            <a:spLocks noGrp="1"/>
          </p:cNvSpPr>
          <p:nvPr>
            <p:ph type="sldNum" sz="quarter" idx="12"/>
          </p:nvPr>
        </p:nvSpPr>
        <p:spPr/>
        <p:txBody>
          <a:bodyPr/>
          <a:lstStyle/>
          <a:p>
            <a:fld id="{058EA444-421F-8343-890B-EBF25201B864}" type="slidenum">
              <a:rPr lang="en-US" smtClean="0"/>
              <a:t>‹#›</a:t>
            </a:fld>
            <a:endParaRPr lang="en-US"/>
          </a:p>
        </p:txBody>
      </p:sp>
    </p:spTree>
    <p:extLst>
      <p:ext uri="{BB962C8B-B14F-4D97-AF65-F5344CB8AC3E}">
        <p14:creationId xmlns:p14="http://schemas.microsoft.com/office/powerpoint/2010/main" val="225306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52B55-F8BC-3341-8EC2-91A05B4508A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A2593C4-A1EF-9642-A68F-6067410D1DC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60FC8C-A09A-F546-92AE-375858E8B92C}"/>
              </a:ext>
            </a:extLst>
          </p:cNvPr>
          <p:cNvSpPr>
            <a:spLocks noGrp="1"/>
          </p:cNvSpPr>
          <p:nvPr>
            <p:ph type="dt" sz="half" idx="10"/>
          </p:nvPr>
        </p:nvSpPr>
        <p:spPr/>
        <p:txBody>
          <a:bodyPr/>
          <a:lstStyle/>
          <a:p>
            <a:fld id="{C8E94DEB-E131-7848-BE0C-602EC2996578}" type="datetimeFigureOut">
              <a:rPr lang="en-US" smtClean="0"/>
              <a:t>4/9/2021</a:t>
            </a:fld>
            <a:endParaRPr lang="en-US"/>
          </a:p>
        </p:txBody>
      </p:sp>
      <p:sp>
        <p:nvSpPr>
          <p:cNvPr id="5" name="Footer Placeholder 4">
            <a:extLst>
              <a:ext uri="{FF2B5EF4-FFF2-40B4-BE49-F238E27FC236}">
                <a16:creationId xmlns:a16="http://schemas.microsoft.com/office/drawing/2014/main" id="{57501943-FDC1-F440-AA6F-C300B27248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1E1A2E-2A89-634C-A5D8-5E65E69F9528}"/>
              </a:ext>
            </a:extLst>
          </p:cNvPr>
          <p:cNvSpPr>
            <a:spLocks noGrp="1"/>
          </p:cNvSpPr>
          <p:nvPr>
            <p:ph type="sldNum" sz="quarter" idx="12"/>
          </p:nvPr>
        </p:nvSpPr>
        <p:spPr/>
        <p:txBody>
          <a:bodyPr/>
          <a:lstStyle/>
          <a:p>
            <a:fld id="{058EA444-421F-8343-890B-EBF25201B864}" type="slidenum">
              <a:rPr lang="en-US" smtClean="0"/>
              <a:t>‹#›</a:t>
            </a:fld>
            <a:endParaRPr lang="en-US"/>
          </a:p>
        </p:txBody>
      </p:sp>
    </p:spTree>
    <p:extLst>
      <p:ext uri="{BB962C8B-B14F-4D97-AF65-F5344CB8AC3E}">
        <p14:creationId xmlns:p14="http://schemas.microsoft.com/office/powerpoint/2010/main" val="385396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B5D-6412-E24F-ABDA-C2423D8325E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45E24FE-73C8-D040-8AD8-AE014D2C31A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42C4CE-344F-0440-AEF7-115DFDFDA491}"/>
              </a:ext>
            </a:extLst>
          </p:cNvPr>
          <p:cNvSpPr>
            <a:spLocks noGrp="1"/>
          </p:cNvSpPr>
          <p:nvPr>
            <p:ph type="dt" sz="half" idx="10"/>
          </p:nvPr>
        </p:nvSpPr>
        <p:spPr/>
        <p:txBody>
          <a:bodyPr/>
          <a:lstStyle/>
          <a:p>
            <a:fld id="{C8E94DEB-E131-7848-BE0C-602EC2996578}" type="datetimeFigureOut">
              <a:rPr lang="en-US" smtClean="0"/>
              <a:t>4/9/2021</a:t>
            </a:fld>
            <a:endParaRPr lang="en-US"/>
          </a:p>
        </p:txBody>
      </p:sp>
      <p:sp>
        <p:nvSpPr>
          <p:cNvPr id="5" name="Footer Placeholder 4">
            <a:extLst>
              <a:ext uri="{FF2B5EF4-FFF2-40B4-BE49-F238E27FC236}">
                <a16:creationId xmlns:a16="http://schemas.microsoft.com/office/drawing/2014/main" id="{A18B9833-09DE-F446-AD15-BE132BF00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BF4EE-5A20-5148-B282-396ABE122F37}"/>
              </a:ext>
            </a:extLst>
          </p:cNvPr>
          <p:cNvSpPr>
            <a:spLocks noGrp="1"/>
          </p:cNvSpPr>
          <p:nvPr>
            <p:ph type="sldNum" sz="quarter" idx="12"/>
          </p:nvPr>
        </p:nvSpPr>
        <p:spPr/>
        <p:txBody>
          <a:bodyPr/>
          <a:lstStyle/>
          <a:p>
            <a:fld id="{058EA444-421F-8343-890B-EBF25201B864}" type="slidenum">
              <a:rPr lang="en-US" smtClean="0"/>
              <a:t>‹#›</a:t>
            </a:fld>
            <a:endParaRPr lang="en-US"/>
          </a:p>
        </p:txBody>
      </p:sp>
    </p:spTree>
    <p:extLst>
      <p:ext uri="{BB962C8B-B14F-4D97-AF65-F5344CB8AC3E}">
        <p14:creationId xmlns:p14="http://schemas.microsoft.com/office/powerpoint/2010/main" val="2756128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94C7C4-2659-1F42-9157-BCD003BD14F1}"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0B2DA-7CE4-BF48-8543-3490D8E6E31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794C7C4-2659-1F42-9157-BCD003BD14F1}"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0B2DA-7CE4-BF48-8543-3490D8E6E31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94C7C4-2659-1F42-9157-BCD003BD14F1}"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0B2DA-7CE4-BF48-8543-3490D8E6E31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794C7C4-2659-1F42-9157-BCD003BD14F1}"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0B2DA-7CE4-BF48-8543-3490D8E6E31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794C7C4-2659-1F42-9157-BCD003BD14F1}" type="datetimeFigureOut">
              <a:rPr lang="en-US" smtClean="0"/>
              <a:t>4/9/2021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30B2DA-7CE4-BF48-8543-3490D8E6E31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794C7C4-2659-1F42-9157-BCD003BD14F1}" type="datetimeFigureOut">
              <a:rPr lang="en-US" smtClean="0"/>
              <a:t>4/9/2021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30B2DA-7CE4-BF48-8543-3490D8E6E31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4C7C4-2659-1F42-9157-BCD003BD14F1}" type="datetimeFigureOut">
              <a:rPr lang="en-US" smtClean="0"/>
              <a:t>4/9/2021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30B2DA-7CE4-BF48-8543-3490D8E6E31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794C7C4-2659-1F42-9157-BCD003BD14F1}"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0B2DA-7CE4-BF48-8543-3490D8E6E31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22E3-E268-364E-8721-090674A1D8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3D8B540-5D1A-8C46-9365-F6A73F36BE4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5D904F-15A0-A048-BFA1-A9FD74AE28E5}"/>
              </a:ext>
            </a:extLst>
          </p:cNvPr>
          <p:cNvSpPr>
            <a:spLocks noGrp="1"/>
          </p:cNvSpPr>
          <p:nvPr>
            <p:ph type="dt" sz="half" idx="10"/>
          </p:nvPr>
        </p:nvSpPr>
        <p:spPr/>
        <p:txBody>
          <a:bodyPr/>
          <a:lstStyle/>
          <a:p>
            <a:fld id="{C8E94DEB-E131-7848-BE0C-602EC2996578}" type="datetimeFigureOut">
              <a:rPr lang="en-US" smtClean="0"/>
              <a:t>4/9/2021</a:t>
            </a:fld>
            <a:endParaRPr lang="en-US"/>
          </a:p>
        </p:txBody>
      </p:sp>
      <p:sp>
        <p:nvSpPr>
          <p:cNvPr id="5" name="Footer Placeholder 4">
            <a:extLst>
              <a:ext uri="{FF2B5EF4-FFF2-40B4-BE49-F238E27FC236}">
                <a16:creationId xmlns:a16="http://schemas.microsoft.com/office/drawing/2014/main" id="{5300D232-AA73-0946-9226-87F949909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45D5D-E5C1-164A-B5F5-1D814EE6708F}"/>
              </a:ext>
            </a:extLst>
          </p:cNvPr>
          <p:cNvSpPr>
            <a:spLocks noGrp="1"/>
          </p:cNvSpPr>
          <p:nvPr>
            <p:ph type="sldNum" sz="quarter" idx="12"/>
          </p:nvPr>
        </p:nvSpPr>
        <p:spPr/>
        <p:txBody>
          <a:bodyPr/>
          <a:lstStyle/>
          <a:p>
            <a:fld id="{058EA444-421F-8343-890B-EBF25201B864}" type="slidenum">
              <a:rPr lang="en-US" smtClean="0"/>
              <a:t>‹#›</a:t>
            </a:fld>
            <a:endParaRPr lang="en-US"/>
          </a:p>
        </p:txBody>
      </p:sp>
    </p:spTree>
    <p:extLst>
      <p:ext uri="{BB962C8B-B14F-4D97-AF65-F5344CB8AC3E}">
        <p14:creationId xmlns:p14="http://schemas.microsoft.com/office/powerpoint/2010/main" val="2180970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794C7C4-2659-1F42-9157-BCD003BD14F1}"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0B2DA-7CE4-BF48-8543-3490D8E6E31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794C7C4-2659-1F42-9157-BCD003BD14F1}"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0B2DA-7CE4-BF48-8543-3490D8E6E31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794C7C4-2659-1F42-9157-BCD003BD14F1}"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0B2DA-7CE4-BF48-8543-3490D8E6E31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4A9F-391C-A444-8EA3-9449EDC6915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3DECBBA-5AF6-EB4D-9A27-C67BD87C8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1CABF2E-725C-584D-A291-16761E983466}"/>
              </a:ext>
            </a:extLst>
          </p:cNvPr>
          <p:cNvSpPr>
            <a:spLocks noGrp="1"/>
          </p:cNvSpPr>
          <p:nvPr>
            <p:ph type="dt" sz="half" idx="10"/>
          </p:nvPr>
        </p:nvSpPr>
        <p:spPr/>
        <p:txBody>
          <a:bodyPr/>
          <a:lstStyle/>
          <a:p>
            <a:fld id="{C8E94DEB-E131-7848-BE0C-602EC2996578}" type="datetimeFigureOut">
              <a:rPr lang="en-US" smtClean="0"/>
              <a:t>4/9/2021</a:t>
            </a:fld>
            <a:endParaRPr lang="en-US"/>
          </a:p>
        </p:txBody>
      </p:sp>
      <p:sp>
        <p:nvSpPr>
          <p:cNvPr id="5" name="Footer Placeholder 4">
            <a:extLst>
              <a:ext uri="{FF2B5EF4-FFF2-40B4-BE49-F238E27FC236}">
                <a16:creationId xmlns:a16="http://schemas.microsoft.com/office/drawing/2014/main" id="{D32E265D-1F20-8440-8CEF-634ED77808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52003-6864-CD45-8D37-C9BF9D25D804}"/>
              </a:ext>
            </a:extLst>
          </p:cNvPr>
          <p:cNvSpPr>
            <a:spLocks noGrp="1"/>
          </p:cNvSpPr>
          <p:nvPr>
            <p:ph type="sldNum" sz="quarter" idx="12"/>
          </p:nvPr>
        </p:nvSpPr>
        <p:spPr/>
        <p:txBody>
          <a:bodyPr/>
          <a:lstStyle/>
          <a:p>
            <a:fld id="{058EA444-421F-8343-890B-EBF25201B864}" type="slidenum">
              <a:rPr lang="en-US" smtClean="0"/>
              <a:t>‹#›</a:t>
            </a:fld>
            <a:endParaRPr lang="en-US"/>
          </a:p>
        </p:txBody>
      </p:sp>
    </p:spTree>
    <p:extLst>
      <p:ext uri="{BB962C8B-B14F-4D97-AF65-F5344CB8AC3E}">
        <p14:creationId xmlns:p14="http://schemas.microsoft.com/office/powerpoint/2010/main" val="410904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0759D-4072-0947-88D5-21C39EC32AE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095F153-FC4D-C84A-9E72-3C7BF8C3C61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022BD6A-862F-214F-9CD7-C961DB8D87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57E359B-3221-EC42-97DB-DF914F1ABA98}"/>
              </a:ext>
            </a:extLst>
          </p:cNvPr>
          <p:cNvSpPr>
            <a:spLocks noGrp="1"/>
          </p:cNvSpPr>
          <p:nvPr>
            <p:ph type="dt" sz="half" idx="10"/>
          </p:nvPr>
        </p:nvSpPr>
        <p:spPr/>
        <p:txBody>
          <a:bodyPr/>
          <a:lstStyle/>
          <a:p>
            <a:fld id="{C8E94DEB-E131-7848-BE0C-602EC2996578}" type="datetimeFigureOut">
              <a:rPr lang="en-US" smtClean="0"/>
              <a:t>4/9/2021</a:t>
            </a:fld>
            <a:endParaRPr lang="en-US"/>
          </a:p>
        </p:txBody>
      </p:sp>
      <p:sp>
        <p:nvSpPr>
          <p:cNvPr id="6" name="Footer Placeholder 5">
            <a:extLst>
              <a:ext uri="{FF2B5EF4-FFF2-40B4-BE49-F238E27FC236}">
                <a16:creationId xmlns:a16="http://schemas.microsoft.com/office/drawing/2014/main" id="{4E3AD391-454A-5B4F-B0D2-11EBF7D8A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69C1A5-B905-5D48-BFF0-49C000F0B03D}"/>
              </a:ext>
            </a:extLst>
          </p:cNvPr>
          <p:cNvSpPr>
            <a:spLocks noGrp="1"/>
          </p:cNvSpPr>
          <p:nvPr>
            <p:ph type="sldNum" sz="quarter" idx="12"/>
          </p:nvPr>
        </p:nvSpPr>
        <p:spPr/>
        <p:txBody>
          <a:bodyPr/>
          <a:lstStyle/>
          <a:p>
            <a:fld id="{058EA444-421F-8343-890B-EBF25201B864}" type="slidenum">
              <a:rPr lang="en-US" smtClean="0"/>
              <a:t>‹#›</a:t>
            </a:fld>
            <a:endParaRPr lang="en-US"/>
          </a:p>
        </p:txBody>
      </p:sp>
    </p:spTree>
    <p:extLst>
      <p:ext uri="{BB962C8B-B14F-4D97-AF65-F5344CB8AC3E}">
        <p14:creationId xmlns:p14="http://schemas.microsoft.com/office/powerpoint/2010/main" val="227029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E7584-D59D-4E4F-86B1-1BAEC91D852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662646F-DFCA-0241-B1B8-12ABA4BD8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164CE2F-94CD-E146-9002-BDE59562C5D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D0D19ED-5418-4646-8586-B0A361F1A7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E185E5F-FD5E-7648-9FB9-CDCB9E8911F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662152F-EA4D-2F4F-9A9B-7C242F77BDD5}"/>
              </a:ext>
            </a:extLst>
          </p:cNvPr>
          <p:cNvSpPr>
            <a:spLocks noGrp="1"/>
          </p:cNvSpPr>
          <p:nvPr>
            <p:ph type="dt" sz="half" idx="10"/>
          </p:nvPr>
        </p:nvSpPr>
        <p:spPr/>
        <p:txBody>
          <a:bodyPr/>
          <a:lstStyle/>
          <a:p>
            <a:fld id="{C8E94DEB-E131-7848-BE0C-602EC2996578}" type="datetimeFigureOut">
              <a:rPr lang="en-US" smtClean="0"/>
              <a:t>4/9/2021</a:t>
            </a:fld>
            <a:endParaRPr lang="en-US"/>
          </a:p>
        </p:txBody>
      </p:sp>
      <p:sp>
        <p:nvSpPr>
          <p:cNvPr id="8" name="Footer Placeholder 7">
            <a:extLst>
              <a:ext uri="{FF2B5EF4-FFF2-40B4-BE49-F238E27FC236}">
                <a16:creationId xmlns:a16="http://schemas.microsoft.com/office/drawing/2014/main" id="{D5809F44-22EE-B24D-933A-F61361ABEE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EABEA9-A321-F440-9311-A6E5D6CAA8EA}"/>
              </a:ext>
            </a:extLst>
          </p:cNvPr>
          <p:cNvSpPr>
            <a:spLocks noGrp="1"/>
          </p:cNvSpPr>
          <p:nvPr>
            <p:ph type="sldNum" sz="quarter" idx="12"/>
          </p:nvPr>
        </p:nvSpPr>
        <p:spPr/>
        <p:txBody>
          <a:bodyPr/>
          <a:lstStyle/>
          <a:p>
            <a:fld id="{058EA444-421F-8343-890B-EBF25201B864}" type="slidenum">
              <a:rPr lang="en-US" smtClean="0"/>
              <a:t>‹#›</a:t>
            </a:fld>
            <a:endParaRPr lang="en-US"/>
          </a:p>
        </p:txBody>
      </p:sp>
    </p:spTree>
    <p:extLst>
      <p:ext uri="{BB962C8B-B14F-4D97-AF65-F5344CB8AC3E}">
        <p14:creationId xmlns:p14="http://schemas.microsoft.com/office/powerpoint/2010/main" val="1681979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BE40E-9A49-CA4D-87BD-2CFA676B458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B5D86B9-3B89-774D-9BCB-24F502C460E1}"/>
              </a:ext>
            </a:extLst>
          </p:cNvPr>
          <p:cNvSpPr>
            <a:spLocks noGrp="1"/>
          </p:cNvSpPr>
          <p:nvPr>
            <p:ph type="dt" sz="half" idx="10"/>
          </p:nvPr>
        </p:nvSpPr>
        <p:spPr/>
        <p:txBody>
          <a:bodyPr/>
          <a:lstStyle/>
          <a:p>
            <a:fld id="{C8E94DEB-E131-7848-BE0C-602EC2996578}" type="datetimeFigureOut">
              <a:rPr lang="en-US" smtClean="0"/>
              <a:t>4/9/2021</a:t>
            </a:fld>
            <a:endParaRPr lang="en-US"/>
          </a:p>
        </p:txBody>
      </p:sp>
      <p:sp>
        <p:nvSpPr>
          <p:cNvPr id="4" name="Footer Placeholder 3">
            <a:extLst>
              <a:ext uri="{FF2B5EF4-FFF2-40B4-BE49-F238E27FC236}">
                <a16:creationId xmlns:a16="http://schemas.microsoft.com/office/drawing/2014/main" id="{D3E3D92D-BC06-214A-AD04-3B5764B2A2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EA54E7-46F9-A946-82E9-2FA81B616F90}"/>
              </a:ext>
            </a:extLst>
          </p:cNvPr>
          <p:cNvSpPr>
            <a:spLocks noGrp="1"/>
          </p:cNvSpPr>
          <p:nvPr>
            <p:ph type="sldNum" sz="quarter" idx="12"/>
          </p:nvPr>
        </p:nvSpPr>
        <p:spPr/>
        <p:txBody>
          <a:bodyPr/>
          <a:lstStyle/>
          <a:p>
            <a:fld id="{058EA444-421F-8343-890B-EBF25201B864}" type="slidenum">
              <a:rPr lang="en-US" smtClean="0"/>
              <a:t>‹#›</a:t>
            </a:fld>
            <a:endParaRPr lang="en-US"/>
          </a:p>
        </p:txBody>
      </p:sp>
    </p:spTree>
    <p:extLst>
      <p:ext uri="{BB962C8B-B14F-4D97-AF65-F5344CB8AC3E}">
        <p14:creationId xmlns:p14="http://schemas.microsoft.com/office/powerpoint/2010/main" val="140807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8329F9-129A-3445-89C7-A8256001AF77}"/>
              </a:ext>
            </a:extLst>
          </p:cNvPr>
          <p:cNvSpPr>
            <a:spLocks noGrp="1"/>
          </p:cNvSpPr>
          <p:nvPr>
            <p:ph type="dt" sz="half" idx="10"/>
          </p:nvPr>
        </p:nvSpPr>
        <p:spPr/>
        <p:txBody>
          <a:bodyPr/>
          <a:lstStyle/>
          <a:p>
            <a:fld id="{C8E94DEB-E131-7848-BE0C-602EC2996578}" type="datetimeFigureOut">
              <a:rPr lang="en-US" smtClean="0"/>
              <a:t>4/9/2021</a:t>
            </a:fld>
            <a:endParaRPr lang="en-US"/>
          </a:p>
        </p:txBody>
      </p:sp>
      <p:sp>
        <p:nvSpPr>
          <p:cNvPr id="3" name="Footer Placeholder 2">
            <a:extLst>
              <a:ext uri="{FF2B5EF4-FFF2-40B4-BE49-F238E27FC236}">
                <a16:creationId xmlns:a16="http://schemas.microsoft.com/office/drawing/2014/main" id="{B2E7BDC2-E363-1B44-B3D2-6A4FBB5560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861D2A-D6EF-4545-95CB-EF772B4382A5}"/>
              </a:ext>
            </a:extLst>
          </p:cNvPr>
          <p:cNvSpPr>
            <a:spLocks noGrp="1"/>
          </p:cNvSpPr>
          <p:nvPr>
            <p:ph type="sldNum" sz="quarter" idx="12"/>
          </p:nvPr>
        </p:nvSpPr>
        <p:spPr/>
        <p:txBody>
          <a:bodyPr/>
          <a:lstStyle/>
          <a:p>
            <a:fld id="{058EA444-421F-8343-890B-EBF25201B864}" type="slidenum">
              <a:rPr lang="en-US" smtClean="0"/>
              <a:t>‹#›</a:t>
            </a:fld>
            <a:endParaRPr lang="en-US"/>
          </a:p>
        </p:txBody>
      </p:sp>
    </p:spTree>
    <p:extLst>
      <p:ext uri="{BB962C8B-B14F-4D97-AF65-F5344CB8AC3E}">
        <p14:creationId xmlns:p14="http://schemas.microsoft.com/office/powerpoint/2010/main" val="79347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9FC30-19A4-A545-87CD-5DC268E1831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CBEDC96-5DBF-A645-90E1-6ED70F6103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BB6E7A1-E3F4-6F4E-A75F-B83E21E12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9E3E20F-6C60-CE43-9AAC-CD66C250A4B0}"/>
              </a:ext>
            </a:extLst>
          </p:cNvPr>
          <p:cNvSpPr>
            <a:spLocks noGrp="1"/>
          </p:cNvSpPr>
          <p:nvPr>
            <p:ph type="dt" sz="half" idx="10"/>
          </p:nvPr>
        </p:nvSpPr>
        <p:spPr/>
        <p:txBody>
          <a:bodyPr/>
          <a:lstStyle/>
          <a:p>
            <a:fld id="{C8E94DEB-E131-7848-BE0C-602EC2996578}" type="datetimeFigureOut">
              <a:rPr lang="en-US" smtClean="0"/>
              <a:t>4/9/2021</a:t>
            </a:fld>
            <a:endParaRPr lang="en-US"/>
          </a:p>
        </p:txBody>
      </p:sp>
      <p:sp>
        <p:nvSpPr>
          <p:cNvPr id="6" name="Footer Placeholder 5">
            <a:extLst>
              <a:ext uri="{FF2B5EF4-FFF2-40B4-BE49-F238E27FC236}">
                <a16:creationId xmlns:a16="http://schemas.microsoft.com/office/drawing/2014/main" id="{B2FB6633-86C4-2E4E-88D3-7C299F88AC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2D5DF2-43FD-8747-B374-A2FF0C2ABCB1}"/>
              </a:ext>
            </a:extLst>
          </p:cNvPr>
          <p:cNvSpPr>
            <a:spLocks noGrp="1"/>
          </p:cNvSpPr>
          <p:nvPr>
            <p:ph type="sldNum" sz="quarter" idx="12"/>
          </p:nvPr>
        </p:nvSpPr>
        <p:spPr/>
        <p:txBody>
          <a:bodyPr/>
          <a:lstStyle/>
          <a:p>
            <a:fld id="{058EA444-421F-8343-890B-EBF25201B864}" type="slidenum">
              <a:rPr lang="en-US" smtClean="0"/>
              <a:t>‹#›</a:t>
            </a:fld>
            <a:endParaRPr lang="en-US"/>
          </a:p>
        </p:txBody>
      </p:sp>
    </p:spTree>
    <p:extLst>
      <p:ext uri="{BB962C8B-B14F-4D97-AF65-F5344CB8AC3E}">
        <p14:creationId xmlns:p14="http://schemas.microsoft.com/office/powerpoint/2010/main" val="428769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CCC03-C4F8-B149-A328-934186A2C80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49BD2B1-1E2E-1049-996E-BED11D3A5E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F00D62-8D7E-5240-9309-36A1E7981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D7EEFFA-C409-3540-8701-9AFADF9796F0}"/>
              </a:ext>
            </a:extLst>
          </p:cNvPr>
          <p:cNvSpPr>
            <a:spLocks noGrp="1"/>
          </p:cNvSpPr>
          <p:nvPr>
            <p:ph type="dt" sz="half" idx="10"/>
          </p:nvPr>
        </p:nvSpPr>
        <p:spPr/>
        <p:txBody>
          <a:bodyPr/>
          <a:lstStyle/>
          <a:p>
            <a:fld id="{C8E94DEB-E131-7848-BE0C-602EC2996578}" type="datetimeFigureOut">
              <a:rPr lang="en-US" smtClean="0"/>
              <a:t>4/9/2021</a:t>
            </a:fld>
            <a:endParaRPr lang="en-US"/>
          </a:p>
        </p:txBody>
      </p:sp>
      <p:sp>
        <p:nvSpPr>
          <p:cNvPr id="6" name="Footer Placeholder 5">
            <a:extLst>
              <a:ext uri="{FF2B5EF4-FFF2-40B4-BE49-F238E27FC236}">
                <a16:creationId xmlns:a16="http://schemas.microsoft.com/office/drawing/2014/main" id="{8C436F05-C26B-DD45-BF17-E3E423FF95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D7B62-6B19-2741-903B-CF3E802C088C}"/>
              </a:ext>
            </a:extLst>
          </p:cNvPr>
          <p:cNvSpPr>
            <a:spLocks noGrp="1"/>
          </p:cNvSpPr>
          <p:nvPr>
            <p:ph type="sldNum" sz="quarter" idx="12"/>
          </p:nvPr>
        </p:nvSpPr>
        <p:spPr/>
        <p:txBody>
          <a:bodyPr/>
          <a:lstStyle/>
          <a:p>
            <a:fld id="{058EA444-421F-8343-890B-EBF25201B864}" type="slidenum">
              <a:rPr lang="en-US" smtClean="0"/>
              <a:t>‹#›</a:t>
            </a:fld>
            <a:endParaRPr lang="en-US"/>
          </a:p>
        </p:txBody>
      </p:sp>
    </p:spTree>
    <p:extLst>
      <p:ext uri="{BB962C8B-B14F-4D97-AF65-F5344CB8AC3E}">
        <p14:creationId xmlns:p14="http://schemas.microsoft.com/office/powerpoint/2010/main" val="346441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86BFE7-5886-9A4F-8172-3356F2B9E4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15AA6D-9929-DC45-A7F6-FCE0FC5C7E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392BEAE-E65A-6D4A-AC8C-FA3C680439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94DEB-E131-7848-BE0C-602EC2996578}" type="datetimeFigureOut">
              <a:rPr lang="en-US" smtClean="0"/>
              <a:t>4/9/2021</a:t>
            </a:fld>
            <a:endParaRPr lang="en-US"/>
          </a:p>
        </p:txBody>
      </p:sp>
      <p:sp>
        <p:nvSpPr>
          <p:cNvPr id="5" name="Footer Placeholder 4">
            <a:extLst>
              <a:ext uri="{FF2B5EF4-FFF2-40B4-BE49-F238E27FC236}">
                <a16:creationId xmlns:a16="http://schemas.microsoft.com/office/drawing/2014/main" id="{1F0F2B79-E196-2B4D-A040-7ADD7C09F1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DA6863-F57B-EA48-9254-71A6A522E6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EA444-421F-8343-890B-EBF25201B864}" type="slidenum">
              <a:rPr lang="en-US" smtClean="0"/>
              <a:t>‹#›</a:t>
            </a:fld>
            <a:endParaRPr lang="en-US"/>
          </a:p>
        </p:txBody>
      </p:sp>
    </p:spTree>
    <p:extLst>
      <p:ext uri="{BB962C8B-B14F-4D97-AF65-F5344CB8AC3E}">
        <p14:creationId xmlns:p14="http://schemas.microsoft.com/office/powerpoint/2010/main" val="1707864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4C7C4-2659-1F42-9157-BCD003BD14F1}" type="datetimeFigureOut">
              <a:rPr lang="en-US" smtClean="0"/>
              <a:t>4/9/2021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0B2DA-7CE4-BF48-8543-3490D8E6E31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N_-C9Fwrg_A"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lsu.co.uk/execelections"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reload=9&amp;v=gjDwR0zcDKs&amp;t=1"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56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2669" y="5058"/>
            <a:ext cx="10372724" cy="2525208"/>
          </a:xfrm>
        </p:spPr>
        <p:txBody>
          <a:bodyPr>
            <a:normAutofit/>
          </a:bodyPr>
          <a:lstStyle/>
          <a:p>
            <a:pPr algn="l"/>
            <a:r>
              <a:rPr lang="en-US" b="1" cap="all">
                <a:solidFill>
                  <a:schemeClr val="bg1"/>
                </a:solidFill>
                <a:latin typeface="Lovelo Black"/>
                <a:ea typeface="Univers LT Std 57 Condensed" charset="0"/>
                <a:cs typeface="Univers LT Std 57 Condensed" charset="0"/>
              </a:rPr>
              <a:t>Difference between Executive Officers, Section Chairs and Staff</a:t>
            </a:r>
          </a:p>
        </p:txBody>
      </p:sp>
      <p:sp>
        <p:nvSpPr>
          <p:cNvPr id="4" name="Content Placeholder 4">
            <a:extLst>
              <a:ext uri="{FF2B5EF4-FFF2-40B4-BE49-F238E27FC236}">
                <a16:creationId xmlns:a16="http://schemas.microsoft.com/office/drawing/2014/main" id="{3C9521ED-D191-4A85-B3C0-DB183F5BB2C9}"/>
              </a:ext>
            </a:extLst>
          </p:cNvPr>
          <p:cNvSpPr>
            <a:spLocks noGrp="1"/>
          </p:cNvSpPr>
          <p:nvPr>
            <p:ph idx="1"/>
          </p:nvPr>
        </p:nvSpPr>
        <p:spPr>
          <a:xfrm>
            <a:off x="1272616" y="2364778"/>
            <a:ext cx="9344979" cy="3783783"/>
          </a:xfrm>
        </p:spPr>
        <p:txBody>
          <a:bodyPr vert="horz" lIns="91440" tIns="45720" rIns="91440" bIns="45720" rtlCol="0" anchor="t">
            <a:normAutofit lnSpcReduction="10000"/>
          </a:bodyPr>
          <a:lstStyle/>
          <a:p>
            <a:pPr marL="342265" indent="-342265"/>
            <a:r>
              <a:rPr lang="en-GB" sz="2400" b="1">
                <a:solidFill>
                  <a:schemeClr val="bg1"/>
                </a:solidFill>
                <a:latin typeface="Aileron"/>
              </a:rPr>
              <a:t>Executive Officers </a:t>
            </a:r>
            <a:endParaRPr lang="en-US" sz="2400">
              <a:solidFill>
                <a:schemeClr val="bg1"/>
              </a:solidFill>
              <a:latin typeface="Aileron"/>
            </a:endParaRPr>
          </a:p>
          <a:p>
            <a:pPr marL="742315" lvl="1" indent="-285115"/>
            <a:r>
              <a:rPr lang="en-GB" sz="1900" b="1">
                <a:solidFill>
                  <a:schemeClr val="bg1"/>
                </a:solidFill>
                <a:latin typeface="Aileron"/>
              </a:rPr>
              <a:t>Trustee </a:t>
            </a:r>
          </a:p>
          <a:p>
            <a:pPr marL="742315" lvl="1" indent="-285115"/>
            <a:r>
              <a:rPr lang="en-GB" sz="1900" b="1">
                <a:solidFill>
                  <a:schemeClr val="bg1"/>
                </a:solidFill>
                <a:latin typeface="Aileron"/>
              </a:rPr>
              <a:t>Lead </a:t>
            </a:r>
          </a:p>
          <a:p>
            <a:pPr marL="742315" lvl="1" indent="-285115"/>
            <a:r>
              <a:rPr lang="en-GB" sz="1900" b="1">
                <a:solidFill>
                  <a:schemeClr val="bg1"/>
                </a:solidFill>
                <a:latin typeface="Aileron"/>
              </a:rPr>
              <a:t>Represent</a:t>
            </a:r>
          </a:p>
          <a:p>
            <a:pPr marL="342265" indent="-342265"/>
            <a:r>
              <a:rPr lang="en-GB" sz="2400" b="1">
                <a:solidFill>
                  <a:schemeClr val="bg1"/>
                </a:solidFill>
                <a:latin typeface="Aileron"/>
              </a:rPr>
              <a:t>Section Chairs </a:t>
            </a:r>
            <a:endParaRPr lang="en-GB">
              <a:solidFill>
                <a:schemeClr val="bg1"/>
              </a:solidFill>
              <a:latin typeface="Calibri"/>
              <a:cs typeface="Calibri"/>
            </a:endParaRPr>
          </a:p>
          <a:p>
            <a:pPr marL="742315" lvl="1" indent="-285115"/>
            <a:r>
              <a:rPr lang="en-GB" sz="1900" b="1">
                <a:solidFill>
                  <a:schemeClr val="bg1"/>
                </a:solidFill>
                <a:latin typeface="Aileron"/>
              </a:rPr>
              <a:t>Lead</a:t>
            </a:r>
            <a:endParaRPr lang="en-GB" sz="1900">
              <a:solidFill>
                <a:schemeClr val="bg1"/>
              </a:solidFill>
              <a:latin typeface="Calibri"/>
              <a:cs typeface="Calibri"/>
            </a:endParaRPr>
          </a:p>
          <a:p>
            <a:pPr marL="742315" lvl="1" indent="-285115"/>
            <a:r>
              <a:rPr lang="en-GB" sz="2000" b="1">
                <a:solidFill>
                  <a:schemeClr val="bg1"/>
                </a:solidFill>
                <a:latin typeface="Aileron"/>
              </a:rPr>
              <a:t>Represent</a:t>
            </a:r>
            <a:endParaRPr lang="en-GB" sz="2000">
              <a:solidFill>
                <a:schemeClr val="bg1"/>
              </a:solidFill>
              <a:cs typeface="Calibri"/>
            </a:endParaRPr>
          </a:p>
          <a:p>
            <a:pPr marL="342265" indent="-342265"/>
            <a:r>
              <a:rPr lang="en-GB" sz="2400" b="1">
                <a:solidFill>
                  <a:schemeClr val="bg1"/>
                </a:solidFill>
                <a:latin typeface="Aileron"/>
              </a:rPr>
              <a:t>Staff </a:t>
            </a:r>
          </a:p>
          <a:p>
            <a:pPr marL="0" indent="0">
              <a:buNone/>
            </a:pPr>
            <a:r>
              <a:rPr lang="en-GB" sz="2400" b="1">
                <a:solidFill>
                  <a:schemeClr val="bg1"/>
                </a:solidFill>
                <a:latin typeface="Aileron"/>
              </a:rPr>
              <a:t>       </a:t>
            </a:r>
            <a:r>
              <a:rPr lang="en-GB" sz="1900" b="1">
                <a:solidFill>
                  <a:schemeClr val="bg1"/>
                </a:solidFill>
                <a:latin typeface="Aileron"/>
              </a:rPr>
              <a:t>- Manage</a:t>
            </a:r>
          </a:p>
          <a:p>
            <a:pPr marL="0" indent="0">
              <a:buNone/>
            </a:pPr>
            <a:r>
              <a:rPr lang="en-GB" sz="1900" b="1">
                <a:solidFill>
                  <a:schemeClr val="bg1"/>
                </a:solidFill>
                <a:latin typeface="Aileron"/>
              </a:rPr>
              <a:t>       -   Support</a:t>
            </a:r>
            <a:endParaRPr lang="en-GB" sz="1900">
              <a:solidFill>
                <a:schemeClr val="bg1"/>
              </a:solidFill>
            </a:endParaRPr>
          </a:p>
        </p:txBody>
      </p:sp>
    </p:spTree>
    <p:extLst>
      <p:ext uri="{BB962C8B-B14F-4D97-AF65-F5344CB8AC3E}">
        <p14:creationId xmlns:p14="http://schemas.microsoft.com/office/powerpoint/2010/main" val="4055078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4843" y="505121"/>
            <a:ext cx="8712271" cy="820096"/>
          </a:xfrm>
        </p:spPr>
        <p:txBody>
          <a:bodyPr>
            <a:normAutofit/>
          </a:bodyPr>
          <a:lstStyle/>
          <a:p>
            <a:pPr algn="l"/>
            <a:r>
              <a:rPr lang="en-US" b="1" cap="all">
                <a:solidFill>
                  <a:schemeClr val="bg1"/>
                </a:solidFill>
                <a:latin typeface="Lovelo Black" pitchFamily="2" charset="77"/>
                <a:ea typeface="Univers LT Std 57 Condensed" charset="0"/>
                <a:cs typeface="Univers LT Std 57 Condensed" charset="0"/>
              </a:rPr>
              <a:t>Why should you stand?</a:t>
            </a:r>
          </a:p>
        </p:txBody>
      </p:sp>
      <p:sp>
        <p:nvSpPr>
          <p:cNvPr id="4" name="Content Placeholder 4">
            <a:extLst>
              <a:ext uri="{FF2B5EF4-FFF2-40B4-BE49-F238E27FC236}">
                <a16:creationId xmlns:a16="http://schemas.microsoft.com/office/drawing/2014/main" id="{3C9521ED-D191-4A85-B3C0-DB183F5BB2C9}"/>
              </a:ext>
            </a:extLst>
          </p:cNvPr>
          <p:cNvSpPr>
            <a:spLocks noGrp="1"/>
          </p:cNvSpPr>
          <p:nvPr>
            <p:ph idx="1"/>
          </p:nvPr>
        </p:nvSpPr>
        <p:spPr>
          <a:xfrm>
            <a:off x="6301006" y="1422815"/>
            <a:ext cx="4535901" cy="4040530"/>
          </a:xfrm>
        </p:spPr>
        <p:txBody>
          <a:bodyPr vert="horz" lIns="91440" tIns="45720" rIns="91440" bIns="45720" rtlCol="0" anchor="t">
            <a:normAutofit fontScale="55000" lnSpcReduction="20000"/>
          </a:bodyPr>
          <a:lstStyle/>
          <a:p>
            <a:pPr marL="0" indent="0">
              <a:buNone/>
            </a:pPr>
            <a:r>
              <a:rPr lang="en-GB" b="1">
                <a:solidFill>
                  <a:schemeClr val="bg1"/>
                </a:solidFill>
                <a:latin typeface="Aileron" pitchFamily="2" charset="77"/>
              </a:rPr>
              <a:t>The employment bit:</a:t>
            </a:r>
          </a:p>
          <a:p>
            <a:pPr marL="342265" indent="-342265"/>
            <a:r>
              <a:rPr lang="en-GB">
                <a:solidFill>
                  <a:schemeClr val="bg1"/>
                </a:solidFill>
                <a:latin typeface="Aileron"/>
              </a:rPr>
              <a:t>All of our paid Executive Officer and Section Chairperson roles fall in line with LSU’s broader HR and employment policies.</a:t>
            </a:r>
          </a:p>
          <a:p>
            <a:pPr marL="342265" indent="-342265"/>
            <a:r>
              <a:rPr lang="en-GB">
                <a:solidFill>
                  <a:schemeClr val="bg1"/>
                </a:solidFill>
                <a:latin typeface="Aileron"/>
              </a:rPr>
              <a:t>The salary is £19,612p/a</a:t>
            </a:r>
          </a:p>
          <a:p>
            <a:pPr marL="342265" indent="-342265"/>
            <a:r>
              <a:rPr lang="en-GB">
                <a:solidFill>
                  <a:schemeClr val="bg1"/>
                </a:solidFill>
                <a:latin typeface="Aileron"/>
              </a:rPr>
              <a:t>Full training is provided</a:t>
            </a:r>
          </a:p>
          <a:p>
            <a:pPr marL="342265" indent="-342265"/>
            <a:r>
              <a:rPr lang="en-GB">
                <a:solidFill>
                  <a:schemeClr val="bg1"/>
                </a:solidFill>
                <a:latin typeface="Aileron"/>
              </a:rPr>
              <a:t>A full handover from your predecessor will be provided.</a:t>
            </a:r>
          </a:p>
          <a:p>
            <a:pPr marL="342265" indent="-342265"/>
            <a:r>
              <a:rPr lang="en-GB">
                <a:solidFill>
                  <a:schemeClr val="bg1"/>
                </a:solidFill>
                <a:latin typeface="Aileron"/>
              </a:rPr>
              <a:t>You will be entitled to 20 days paid annual leave and Health Shield benefits.</a:t>
            </a:r>
          </a:p>
          <a:p>
            <a:pPr marL="342265" indent="-342265"/>
            <a:endParaRPr lang="en-GB">
              <a:solidFill>
                <a:schemeClr val="bg1"/>
              </a:solidFill>
              <a:latin typeface="Aileron" pitchFamily="2" charset="77"/>
            </a:endParaRPr>
          </a:p>
          <a:p>
            <a:pPr marL="342265" indent="-342265"/>
            <a:r>
              <a:rPr lang="en-GB">
                <a:solidFill>
                  <a:schemeClr val="bg1"/>
                </a:solidFill>
                <a:latin typeface="Aileron"/>
              </a:rPr>
              <a:t>Induction planned from 13</a:t>
            </a:r>
            <a:r>
              <a:rPr lang="en-GB" baseline="30000">
                <a:solidFill>
                  <a:schemeClr val="bg1"/>
                </a:solidFill>
                <a:latin typeface="Aileron"/>
              </a:rPr>
              <a:t>th</a:t>
            </a:r>
            <a:r>
              <a:rPr lang="en-GB">
                <a:solidFill>
                  <a:schemeClr val="bg1"/>
                </a:solidFill>
                <a:latin typeface="Aileron"/>
              </a:rPr>
              <a:t> July – 2</a:t>
            </a:r>
            <a:r>
              <a:rPr lang="en-GB" baseline="30000">
                <a:solidFill>
                  <a:schemeClr val="bg1"/>
                </a:solidFill>
                <a:latin typeface="Aileron"/>
              </a:rPr>
              <a:t>nd</a:t>
            </a:r>
            <a:r>
              <a:rPr lang="en-GB">
                <a:solidFill>
                  <a:schemeClr val="bg1"/>
                </a:solidFill>
                <a:latin typeface="Aileron"/>
              </a:rPr>
              <a:t> August</a:t>
            </a:r>
          </a:p>
          <a:p>
            <a:pPr marL="342265" indent="-342265"/>
            <a:endParaRPr lang="en-GB">
              <a:solidFill>
                <a:schemeClr val="bg1"/>
              </a:solidFill>
              <a:latin typeface="Aileron" pitchFamily="2" charset="77"/>
            </a:endParaRPr>
          </a:p>
          <a:p>
            <a:pPr marL="342265" indent="-342265"/>
            <a:endParaRPr lang="en-GB">
              <a:latin typeface="Aileron" pitchFamily="2" charset="77"/>
            </a:endParaRPr>
          </a:p>
        </p:txBody>
      </p:sp>
      <p:sp>
        <p:nvSpPr>
          <p:cNvPr id="6" name="Content Placeholder 4">
            <a:extLst>
              <a:ext uri="{FF2B5EF4-FFF2-40B4-BE49-F238E27FC236}">
                <a16:creationId xmlns:a16="http://schemas.microsoft.com/office/drawing/2014/main" id="{3C9521ED-D191-4A85-B3C0-DB183F5BB2C9}"/>
              </a:ext>
            </a:extLst>
          </p:cNvPr>
          <p:cNvSpPr txBox="1">
            <a:spLocks/>
          </p:cNvSpPr>
          <p:nvPr/>
        </p:nvSpPr>
        <p:spPr>
          <a:xfrm>
            <a:off x="599695" y="1422816"/>
            <a:ext cx="5144283" cy="4629424"/>
          </a:xfrm>
          <a:prstGeom prst="rect">
            <a:avLst/>
          </a:prstGeom>
        </p:spPr>
        <p:txBody>
          <a:bodyPr vert="horz" lIns="121920" tIns="60960" rIns="121920" bIns="60960" rtlCol="0" anchor="t">
            <a:no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GB" sz="1800" b="1">
                <a:solidFill>
                  <a:schemeClr val="bg1"/>
                </a:solidFill>
                <a:latin typeface="Aileron"/>
              </a:rPr>
              <a:t>Why you should stand:</a:t>
            </a:r>
          </a:p>
          <a:p>
            <a:r>
              <a:rPr lang="en-GB" sz="1800">
                <a:solidFill>
                  <a:schemeClr val="bg1"/>
                </a:solidFill>
                <a:latin typeface="Aileron"/>
              </a:rPr>
              <a:t>Ability to make a difference and support the delivery of the UK’s best student experience</a:t>
            </a:r>
          </a:p>
          <a:p>
            <a:r>
              <a:rPr lang="en-GB" sz="1800">
                <a:solidFill>
                  <a:schemeClr val="bg1"/>
                </a:solidFill>
                <a:latin typeface="Aileron"/>
              </a:rPr>
              <a:t>Opportunity to gain experience in a role far more senior than any other at this stage in your career</a:t>
            </a:r>
          </a:p>
          <a:p>
            <a:r>
              <a:rPr lang="en-GB" sz="1800">
                <a:solidFill>
                  <a:schemeClr val="bg1"/>
                </a:solidFill>
                <a:latin typeface="Aileron"/>
              </a:rPr>
              <a:t>Gain experience in event and/or strategic planning</a:t>
            </a:r>
          </a:p>
          <a:p>
            <a:r>
              <a:rPr lang="en-GB" sz="1800">
                <a:solidFill>
                  <a:schemeClr val="bg1"/>
                </a:solidFill>
                <a:latin typeface="Aileron"/>
              </a:rPr>
              <a:t>Work in an environment that will support you to succeed</a:t>
            </a:r>
          </a:p>
          <a:p>
            <a:r>
              <a:rPr lang="en-GB" sz="1800">
                <a:solidFill>
                  <a:schemeClr val="bg1"/>
                </a:solidFill>
                <a:latin typeface="Aileron"/>
              </a:rPr>
              <a:t>To develop people skills such as negotiating and influencing</a:t>
            </a:r>
          </a:p>
          <a:p>
            <a:r>
              <a:rPr lang="en-GB" sz="1800">
                <a:solidFill>
                  <a:schemeClr val="bg1"/>
                </a:solidFill>
                <a:latin typeface="Aileron"/>
              </a:rPr>
              <a:t>You love Loughborough</a:t>
            </a:r>
          </a:p>
        </p:txBody>
      </p:sp>
    </p:spTree>
    <p:extLst>
      <p:ext uri="{BB962C8B-B14F-4D97-AF65-F5344CB8AC3E}">
        <p14:creationId xmlns:p14="http://schemas.microsoft.com/office/powerpoint/2010/main" val="903955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67391" y="167718"/>
            <a:ext cx="8229600" cy="746625"/>
          </a:xfrm>
        </p:spPr>
        <p:txBody>
          <a:bodyPr>
            <a:normAutofit fontScale="90000"/>
          </a:bodyPr>
          <a:lstStyle/>
          <a:p>
            <a:pPr algn="l"/>
            <a:r>
              <a:rPr lang="en-US" b="1" cap="all">
                <a:solidFill>
                  <a:schemeClr val="bg1"/>
                </a:solidFill>
                <a:latin typeface="Lovelo Black"/>
                <a:ea typeface="Univers LT Std 57 Condensed" charset="0"/>
                <a:cs typeface="Univers LT Std 57 Condensed" charset="0"/>
              </a:rPr>
              <a:t>“OFFICERS IN ACTION”</a:t>
            </a:r>
          </a:p>
        </p:txBody>
      </p:sp>
      <p:sp>
        <p:nvSpPr>
          <p:cNvPr id="5" name="Content Placeholder 4">
            <a:extLst>
              <a:ext uri="{FF2B5EF4-FFF2-40B4-BE49-F238E27FC236}">
                <a16:creationId xmlns:a16="http://schemas.microsoft.com/office/drawing/2014/main" id="{3C9521ED-D191-4A85-B3C0-DB183F5BB2C9}"/>
              </a:ext>
            </a:extLst>
          </p:cNvPr>
          <p:cNvSpPr>
            <a:spLocks noGrp="1"/>
          </p:cNvSpPr>
          <p:nvPr>
            <p:ph idx="1"/>
          </p:nvPr>
        </p:nvSpPr>
        <p:spPr>
          <a:xfrm>
            <a:off x="1981201" y="1808217"/>
            <a:ext cx="6807441" cy="4525963"/>
          </a:xfrm>
        </p:spPr>
        <p:txBody>
          <a:bodyPr vert="horz" lIns="91440" tIns="45720" rIns="91440" bIns="45720" rtlCol="0" anchor="t">
            <a:normAutofit/>
          </a:bodyPr>
          <a:lstStyle/>
          <a:p>
            <a:pPr marL="342265" indent="-342265"/>
            <a:endParaRPr lang="en-GB">
              <a:solidFill>
                <a:schemeClr val="bg1"/>
              </a:solidFill>
              <a:latin typeface="Aileron" pitchFamily="2" charset="77"/>
            </a:endParaRPr>
          </a:p>
          <a:p>
            <a:pPr marL="342265" indent="-342265"/>
            <a:endParaRPr lang="en-GB">
              <a:solidFill>
                <a:schemeClr val="bg1"/>
              </a:solidFill>
              <a:latin typeface="Aileron" pitchFamily="2" charset="77"/>
            </a:endParaRPr>
          </a:p>
        </p:txBody>
      </p:sp>
      <p:sp>
        <p:nvSpPr>
          <p:cNvPr id="3" name="TextBox 2">
            <a:extLst>
              <a:ext uri="{FF2B5EF4-FFF2-40B4-BE49-F238E27FC236}">
                <a16:creationId xmlns:a16="http://schemas.microsoft.com/office/drawing/2014/main" id="{34EBA79B-FF9F-4500-A53C-83211CD9198A}"/>
              </a:ext>
            </a:extLst>
          </p:cNvPr>
          <p:cNvSpPr txBox="1"/>
          <p:nvPr/>
        </p:nvSpPr>
        <p:spPr>
          <a:xfrm>
            <a:off x="974875" y="1398210"/>
            <a:ext cx="1053253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rPr>
              <a:t>In 2018, Joel Brocklehurst, then Action Executive Officer, began a partnership with the amazing charity, Toys on the Table, which provided toys to disadvantaged children during the Christmas period. Since its inception, over 1500 toys have been donated through the now staple Operation Jingle Bells, with 944 toys this year!</a:t>
            </a:r>
            <a:r>
              <a:rPr lang="en-US" sz="2400">
                <a:solidFill>
                  <a:schemeClr val="bg1"/>
                </a:solidFill>
                <a:cs typeface="Calibri"/>
              </a:rPr>
              <a:t> </a:t>
            </a:r>
            <a:endParaRPr lang="en-US" sz="2400">
              <a:solidFill>
                <a:schemeClr val="bg1"/>
              </a:solidFill>
            </a:endParaRPr>
          </a:p>
        </p:txBody>
      </p:sp>
      <p:sp>
        <p:nvSpPr>
          <p:cNvPr id="4" name="TextBox 3">
            <a:extLst>
              <a:ext uri="{FF2B5EF4-FFF2-40B4-BE49-F238E27FC236}">
                <a16:creationId xmlns:a16="http://schemas.microsoft.com/office/drawing/2014/main" id="{0170A51D-6E17-42C0-B36F-609E360BCBD5}"/>
              </a:ext>
            </a:extLst>
          </p:cNvPr>
          <p:cNvSpPr txBox="1"/>
          <p:nvPr/>
        </p:nvSpPr>
        <p:spPr>
          <a:xfrm>
            <a:off x="1047448" y="3635829"/>
            <a:ext cx="981891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rPr>
              <a:t>In 2009, Jamie Oliver, Rag Executive Officer, became the first head of LSU Rag to raise over 1 million pounds for charity. Every year for the next decade, each Rag chair repeated this feat solidifying Loughborough Student’s Rag as one of the most successful student funds raising groups in the country!</a:t>
            </a:r>
            <a:r>
              <a:rPr lang="en-US" sz="2400">
                <a:solidFill>
                  <a:schemeClr val="bg1"/>
                </a:solidFill>
                <a:cs typeface="Calibri"/>
              </a:rPr>
              <a:t> </a:t>
            </a:r>
            <a:endParaRPr lang="en-US" sz="2400">
              <a:solidFill>
                <a:schemeClr val="bg1"/>
              </a:solidFill>
            </a:endParaRPr>
          </a:p>
        </p:txBody>
      </p:sp>
    </p:spTree>
    <p:extLst>
      <p:ext uri="{BB962C8B-B14F-4D97-AF65-F5344CB8AC3E}">
        <p14:creationId xmlns:p14="http://schemas.microsoft.com/office/powerpoint/2010/main" val="738900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6343" y="70956"/>
            <a:ext cx="8229600" cy="746625"/>
          </a:xfrm>
        </p:spPr>
        <p:txBody>
          <a:bodyPr>
            <a:normAutofit fontScale="90000"/>
          </a:bodyPr>
          <a:lstStyle/>
          <a:p>
            <a:pPr algn="l"/>
            <a:r>
              <a:rPr lang="en-US" b="1" cap="all">
                <a:solidFill>
                  <a:schemeClr val="bg1"/>
                </a:solidFill>
                <a:latin typeface="Lovelo Black"/>
                <a:ea typeface="Univers LT Std 57 Condensed" charset="0"/>
                <a:cs typeface="Univers LT Std 57 Condensed" charset="0"/>
              </a:rPr>
              <a:t>“OFFICERS IN ACTION”</a:t>
            </a:r>
          </a:p>
        </p:txBody>
      </p:sp>
      <p:sp>
        <p:nvSpPr>
          <p:cNvPr id="5" name="Content Placeholder 4">
            <a:extLst>
              <a:ext uri="{FF2B5EF4-FFF2-40B4-BE49-F238E27FC236}">
                <a16:creationId xmlns:a16="http://schemas.microsoft.com/office/drawing/2014/main" id="{3C9521ED-D191-4A85-B3C0-DB183F5BB2C9}"/>
              </a:ext>
            </a:extLst>
          </p:cNvPr>
          <p:cNvSpPr>
            <a:spLocks noGrp="1"/>
          </p:cNvSpPr>
          <p:nvPr>
            <p:ph idx="1"/>
          </p:nvPr>
        </p:nvSpPr>
        <p:spPr>
          <a:xfrm>
            <a:off x="1981201" y="1808217"/>
            <a:ext cx="6807441" cy="4525963"/>
          </a:xfrm>
        </p:spPr>
        <p:txBody>
          <a:bodyPr vert="horz" lIns="91440" tIns="45720" rIns="91440" bIns="45720" rtlCol="0" anchor="t">
            <a:normAutofit/>
          </a:bodyPr>
          <a:lstStyle/>
          <a:p>
            <a:pPr marL="342265" indent="-342265"/>
            <a:endParaRPr lang="en-GB">
              <a:solidFill>
                <a:schemeClr val="bg1"/>
              </a:solidFill>
              <a:latin typeface="Aileron" pitchFamily="2" charset="77"/>
            </a:endParaRPr>
          </a:p>
          <a:p>
            <a:pPr marL="342265" indent="-342265"/>
            <a:endParaRPr lang="en-GB">
              <a:solidFill>
                <a:schemeClr val="bg1"/>
              </a:solidFill>
              <a:latin typeface="Aileron" pitchFamily="2" charset="77"/>
            </a:endParaRPr>
          </a:p>
        </p:txBody>
      </p:sp>
      <p:sp>
        <p:nvSpPr>
          <p:cNvPr id="7" name="TextBox 6">
            <a:extLst>
              <a:ext uri="{FF2B5EF4-FFF2-40B4-BE49-F238E27FC236}">
                <a16:creationId xmlns:a16="http://schemas.microsoft.com/office/drawing/2014/main" id="{53C450B3-491A-4158-8371-BFF3C424AA7B}"/>
              </a:ext>
            </a:extLst>
          </p:cNvPr>
          <p:cNvSpPr txBox="1"/>
          <p:nvPr/>
        </p:nvSpPr>
        <p:spPr>
          <a:xfrm>
            <a:off x="757162" y="938590"/>
            <a:ext cx="10871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I</a:t>
            </a:r>
            <a:r>
              <a:rPr lang="en-US" sz="2400">
                <a:solidFill>
                  <a:schemeClr val="bg1"/>
                </a:solidFill>
              </a:rPr>
              <a:t>n 2020, Lauren </a:t>
            </a:r>
            <a:r>
              <a:rPr lang="en-US" sz="2400" err="1">
                <a:solidFill>
                  <a:schemeClr val="bg1"/>
                </a:solidFill>
              </a:rPr>
              <a:t>Durken</a:t>
            </a:r>
            <a:r>
              <a:rPr lang="en-US" sz="2400">
                <a:solidFill>
                  <a:schemeClr val="bg1"/>
                </a:solidFill>
              </a:rPr>
              <a:t> then Sport Executive Officer, began work on the AU Wheelchair Basketball club which was launched the next year and served as the first Parasport club within the Athletic Union, representing a step forward in accessibility in sport at the LSU.</a:t>
            </a:r>
            <a:r>
              <a:rPr lang="en-US" sz="2400">
                <a:solidFill>
                  <a:schemeClr val="bg1"/>
                </a:solidFill>
                <a:cs typeface="Calibri"/>
              </a:rPr>
              <a:t> </a:t>
            </a:r>
            <a:endParaRPr lang="en-US" sz="2400">
              <a:solidFill>
                <a:schemeClr val="bg1"/>
              </a:solidFill>
            </a:endParaRPr>
          </a:p>
        </p:txBody>
      </p:sp>
      <p:sp>
        <p:nvSpPr>
          <p:cNvPr id="8" name="TextBox 7">
            <a:extLst>
              <a:ext uri="{FF2B5EF4-FFF2-40B4-BE49-F238E27FC236}">
                <a16:creationId xmlns:a16="http://schemas.microsoft.com/office/drawing/2014/main" id="{0047EBBB-DFEB-4C65-B980-FED1A1A408A6}"/>
              </a:ext>
            </a:extLst>
          </p:cNvPr>
          <p:cNvSpPr txBox="1"/>
          <p:nvPr/>
        </p:nvSpPr>
        <p:spPr>
          <a:xfrm>
            <a:off x="757162" y="2934304"/>
            <a:ext cx="1078653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I</a:t>
            </a:r>
            <a:r>
              <a:rPr lang="en-US" sz="2400">
                <a:solidFill>
                  <a:schemeClr val="bg1"/>
                </a:solidFill>
              </a:rPr>
              <a:t>n 2017, Anna </a:t>
            </a:r>
            <a:r>
              <a:rPr lang="en-US" sz="2400" err="1">
                <a:solidFill>
                  <a:schemeClr val="bg1"/>
                </a:solidFill>
              </a:rPr>
              <a:t>Milweska</a:t>
            </a:r>
            <a:r>
              <a:rPr lang="en-US" sz="2400">
                <a:solidFill>
                  <a:schemeClr val="bg1"/>
                </a:solidFill>
              </a:rPr>
              <a:t>, then Action Executive Officer, led the Action section as they won the prestigious Queen’s Award for Voluntary Service, which is the highest possible award given to volunteer Groups in the UK. It was granted in recognition of LSU Action’s involvement in the local, national, and international community volunteering – including soup kitchens for homeless people, dog walking at local kennels, providing relief for young children or people facing disadvantage, and alleviating loneliness amongst the elderly.</a:t>
            </a:r>
            <a:r>
              <a:rPr lang="en-US" sz="2400">
                <a:solidFill>
                  <a:schemeClr val="bg1"/>
                </a:solidFill>
                <a:cs typeface="Calibri"/>
              </a:rPr>
              <a:t> </a:t>
            </a:r>
            <a:endParaRPr lang="en-US" sz="2400">
              <a:solidFill>
                <a:schemeClr val="bg1"/>
              </a:solidFill>
            </a:endParaRPr>
          </a:p>
        </p:txBody>
      </p:sp>
    </p:spTree>
    <p:extLst>
      <p:ext uri="{BB962C8B-B14F-4D97-AF65-F5344CB8AC3E}">
        <p14:creationId xmlns:p14="http://schemas.microsoft.com/office/powerpoint/2010/main" val="2892008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6705" y="499014"/>
            <a:ext cx="8990612" cy="746625"/>
          </a:xfrm>
        </p:spPr>
        <p:txBody>
          <a:bodyPr>
            <a:normAutofit fontScale="90000"/>
          </a:bodyPr>
          <a:lstStyle/>
          <a:p>
            <a:pPr algn="l"/>
            <a:r>
              <a:rPr lang="en-US" b="1" cap="all">
                <a:solidFill>
                  <a:schemeClr val="bg1"/>
                </a:solidFill>
                <a:latin typeface="Lovelo Black"/>
                <a:ea typeface="Univers LT Std 57 Condensed" charset="0"/>
                <a:cs typeface="Univers LT Std 57 Condensed" charset="0"/>
              </a:rPr>
              <a:t>What is Life as an officer Like?</a:t>
            </a:r>
            <a:endParaRPr lang="en-US" b="1" cap="all">
              <a:solidFill>
                <a:schemeClr val="bg1"/>
              </a:solidFill>
              <a:latin typeface="Lovelo Black" pitchFamily="2" charset="77"/>
              <a:ea typeface="Univers LT Std 57 Condensed" charset="0"/>
              <a:cs typeface="Univers LT Std 57 Condensed" charset="0"/>
            </a:endParaRPr>
          </a:p>
        </p:txBody>
      </p:sp>
      <p:sp>
        <p:nvSpPr>
          <p:cNvPr id="3" name="Content Placeholder 2"/>
          <p:cNvSpPr>
            <a:spLocks noGrp="1"/>
          </p:cNvSpPr>
          <p:nvPr>
            <p:ph idx="1"/>
          </p:nvPr>
        </p:nvSpPr>
        <p:spPr>
          <a:xfrm>
            <a:off x="1076174" y="1413334"/>
            <a:ext cx="10345517" cy="4988899"/>
          </a:xfrm>
        </p:spPr>
        <p:txBody>
          <a:bodyPr vert="horz" lIns="91440" tIns="45720" rIns="91440" bIns="45720" rtlCol="0" anchor="t">
            <a:normAutofit/>
          </a:bodyPr>
          <a:lstStyle/>
          <a:p>
            <a:pPr marL="342265" indent="-342265"/>
            <a:r>
              <a:rPr lang="en-GB" altLang="en-US" sz="2400">
                <a:solidFill>
                  <a:schemeClr val="bg1"/>
                </a:solidFill>
                <a:latin typeface="Aileron"/>
              </a:rPr>
              <a:t>Full Time Job (Officially 10am - 5pm)</a:t>
            </a:r>
          </a:p>
          <a:p>
            <a:pPr marL="342265" indent="-342265"/>
            <a:r>
              <a:rPr lang="en-GB" altLang="en-US" sz="2400">
                <a:solidFill>
                  <a:schemeClr val="bg1"/>
                </a:solidFill>
                <a:latin typeface="Aileron"/>
              </a:rPr>
              <a:t>Leading projects you are passionate about.</a:t>
            </a:r>
            <a:endParaRPr lang="en-US" sz="2400">
              <a:solidFill>
                <a:schemeClr val="bg1"/>
              </a:solidFill>
              <a:latin typeface="Calibri"/>
              <a:cs typeface="Calibri"/>
            </a:endParaRPr>
          </a:p>
          <a:p>
            <a:pPr marL="342265" indent="-342265"/>
            <a:r>
              <a:rPr lang="en-GB" altLang="en-US" sz="2400">
                <a:solidFill>
                  <a:schemeClr val="bg1"/>
                </a:solidFill>
                <a:latin typeface="Aileron"/>
                <a:cs typeface="Calibri"/>
              </a:rPr>
              <a:t>Leading and empowering committees and teams.</a:t>
            </a:r>
          </a:p>
          <a:p>
            <a:pPr marL="342265" indent="-342265"/>
            <a:r>
              <a:rPr lang="en-GB" altLang="en-US" sz="2400">
                <a:solidFill>
                  <a:schemeClr val="bg1"/>
                </a:solidFill>
                <a:latin typeface="Aileron"/>
                <a:cs typeface="Calibri"/>
              </a:rPr>
              <a:t>Developing your work area.</a:t>
            </a:r>
          </a:p>
          <a:p>
            <a:pPr marL="342265" indent="-342265"/>
            <a:r>
              <a:rPr lang="en-GB" altLang="en-US" sz="2400">
                <a:solidFill>
                  <a:schemeClr val="bg1"/>
                </a:solidFill>
                <a:latin typeface="Aileron"/>
                <a:cs typeface="Calibri"/>
              </a:rPr>
              <a:t>Working with university staff, union staff and people in the community.</a:t>
            </a:r>
          </a:p>
          <a:p>
            <a:pPr marL="342265" indent="-342265"/>
            <a:r>
              <a:rPr lang="en-GB" altLang="en-US" sz="2400">
                <a:solidFill>
                  <a:schemeClr val="bg1"/>
                </a:solidFill>
                <a:latin typeface="Aileron"/>
                <a:cs typeface="Calibri"/>
              </a:rPr>
              <a:t>Serving as a voice for students in different settings</a:t>
            </a:r>
          </a:p>
          <a:p>
            <a:pPr marL="742315" lvl="1" indent="-285115"/>
            <a:r>
              <a:rPr lang="en-GB" altLang="en-US" sz="2000">
                <a:solidFill>
                  <a:schemeClr val="bg1"/>
                </a:solidFill>
                <a:latin typeface="Aileron"/>
                <a:cs typeface="Calibri"/>
              </a:rPr>
              <a:t>University committees/groups</a:t>
            </a:r>
          </a:p>
          <a:p>
            <a:pPr marL="742315" lvl="1" indent="-285115"/>
            <a:r>
              <a:rPr lang="en-GB" altLang="en-US" sz="2000">
                <a:solidFill>
                  <a:schemeClr val="bg1"/>
                </a:solidFill>
                <a:latin typeface="Aileron"/>
                <a:cs typeface="Calibri"/>
              </a:rPr>
              <a:t>Community groups</a:t>
            </a:r>
            <a:endParaRPr lang="en-GB" altLang="en-US" sz="2000">
              <a:solidFill>
                <a:schemeClr val="bg1"/>
              </a:solidFill>
              <a:latin typeface="Aileron" pitchFamily="2" charset="77"/>
              <a:cs typeface="Calibri"/>
            </a:endParaRPr>
          </a:p>
          <a:p>
            <a:pPr marL="742315" lvl="1" indent="-285115"/>
            <a:r>
              <a:rPr lang="en-GB" altLang="en-US" sz="2000">
                <a:solidFill>
                  <a:schemeClr val="bg1"/>
                </a:solidFill>
                <a:latin typeface="Aileron"/>
                <a:cs typeface="Calibri"/>
              </a:rPr>
              <a:t>National and International Conversation</a:t>
            </a:r>
            <a:endParaRPr lang="en-GB" altLang="en-US" sz="2000">
              <a:solidFill>
                <a:schemeClr val="bg1"/>
              </a:solidFill>
              <a:latin typeface="Aileron" pitchFamily="2" charset="77"/>
              <a:cs typeface="Calibri"/>
            </a:endParaRPr>
          </a:p>
          <a:p>
            <a:pPr marL="342265" indent="-342265"/>
            <a:r>
              <a:rPr lang="en-GB" altLang="en-US" sz="2400">
                <a:solidFill>
                  <a:schemeClr val="bg1"/>
                </a:solidFill>
                <a:latin typeface="Aileron"/>
                <a:cs typeface="Calibri"/>
              </a:rPr>
              <a:t>Driving the Union Strategy</a:t>
            </a:r>
            <a:endParaRPr lang="en-GB" altLang="en-US" sz="2400">
              <a:solidFill>
                <a:schemeClr val="bg1"/>
              </a:solidFill>
              <a:latin typeface="Aileron" pitchFamily="2" charset="77"/>
              <a:cs typeface="Calibri"/>
            </a:endParaRPr>
          </a:p>
          <a:p>
            <a:pPr marL="342265" indent="-342265"/>
            <a:endParaRPr lang="en-GB" altLang="en-US" sz="2400">
              <a:solidFill>
                <a:schemeClr val="bg1"/>
              </a:solidFill>
              <a:latin typeface="Aileron" pitchFamily="2" charset="77"/>
              <a:cs typeface="Calibri"/>
            </a:endParaRPr>
          </a:p>
          <a:p>
            <a:pPr marL="342265" indent="-342265"/>
            <a:endParaRPr lang="en-GB" altLang="en-US" sz="2400">
              <a:solidFill>
                <a:schemeClr val="bg1"/>
              </a:solidFill>
              <a:latin typeface="Aileron" pitchFamily="2" charset="77"/>
              <a:cs typeface="Calibri"/>
            </a:endParaRPr>
          </a:p>
          <a:p>
            <a:pPr marL="457200" lvl="1" indent="0">
              <a:buNone/>
            </a:pPr>
            <a:endParaRPr lang="en-GB" altLang="en-US" sz="2100">
              <a:solidFill>
                <a:schemeClr val="bg1"/>
              </a:solidFill>
              <a:latin typeface="Aileron" pitchFamily="2" charset="77"/>
              <a:cs typeface="Aller"/>
            </a:endParaRPr>
          </a:p>
          <a:p>
            <a:pPr marL="457200" lvl="1" indent="0">
              <a:buNone/>
            </a:pPr>
            <a:endParaRPr lang="en-GB" altLang="en-US" sz="2100">
              <a:solidFill>
                <a:schemeClr val="bg1"/>
              </a:solidFill>
              <a:latin typeface="Aileron" pitchFamily="2" charset="77"/>
              <a:cs typeface="Aller"/>
            </a:endParaRPr>
          </a:p>
          <a:p>
            <a:pPr marL="342265" indent="-342265">
              <a:buClr>
                <a:srgbClr val="CC006A"/>
              </a:buClr>
            </a:pPr>
            <a:endParaRPr lang="en-US" sz="2000">
              <a:solidFill>
                <a:schemeClr val="bg1"/>
              </a:solidFill>
              <a:latin typeface="Aileron" pitchFamily="2" charset="77"/>
              <a:cs typeface="Aller"/>
            </a:endParaRPr>
          </a:p>
          <a:p>
            <a:pPr marL="342265" indent="-342265">
              <a:buClr>
                <a:srgbClr val="CC006A"/>
              </a:buClr>
            </a:pPr>
            <a:endParaRPr lang="en-US">
              <a:solidFill>
                <a:schemeClr val="bg1"/>
              </a:solidFill>
              <a:latin typeface="Aileron" pitchFamily="2" charset="77"/>
              <a:cs typeface="Aller"/>
            </a:endParaRPr>
          </a:p>
          <a:p>
            <a:pPr marL="342265" indent="-342265">
              <a:buClr>
                <a:srgbClr val="CC006A"/>
              </a:buClr>
            </a:pPr>
            <a:endParaRPr lang="en-US">
              <a:solidFill>
                <a:schemeClr val="bg1"/>
              </a:solidFill>
              <a:latin typeface="Aileron" pitchFamily="2" charset="77"/>
              <a:cs typeface="Aller"/>
            </a:endParaRPr>
          </a:p>
          <a:p>
            <a:pPr marL="342265" indent="-342265"/>
            <a:endParaRPr lang="en-US">
              <a:solidFill>
                <a:schemeClr val="bg1"/>
              </a:solidFill>
              <a:latin typeface="Aileron" pitchFamily="2" charset="77"/>
              <a:cs typeface="Aller"/>
            </a:endParaRPr>
          </a:p>
        </p:txBody>
      </p:sp>
    </p:spTree>
    <p:extLst>
      <p:ext uri="{BB962C8B-B14F-4D97-AF65-F5344CB8AC3E}">
        <p14:creationId xmlns:p14="http://schemas.microsoft.com/office/powerpoint/2010/main" val="642170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6705" y="499014"/>
            <a:ext cx="8990612" cy="746625"/>
          </a:xfrm>
        </p:spPr>
        <p:txBody>
          <a:bodyPr>
            <a:normAutofit fontScale="90000"/>
          </a:bodyPr>
          <a:lstStyle/>
          <a:p>
            <a:pPr algn="l"/>
            <a:r>
              <a:rPr lang="en-US" b="1" cap="all">
                <a:solidFill>
                  <a:schemeClr val="bg1"/>
                </a:solidFill>
                <a:latin typeface="Lovelo Black"/>
                <a:ea typeface="Univers LT Std 57 Condensed" charset="0"/>
                <a:cs typeface="Univers LT Std 57 Condensed" charset="0"/>
              </a:rPr>
              <a:t>ELECTIONS PROCESS?</a:t>
            </a:r>
            <a:endParaRPr lang="en-US" b="1" cap="all">
              <a:solidFill>
                <a:schemeClr val="bg1"/>
              </a:solidFill>
              <a:latin typeface="Lovelo Black" pitchFamily="2" charset="77"/>
              <a:ea typeface="Univers LT Std 57 Condensed" charset="0"/>
              <a:cs typeface="Univers LT Std 57 Condensed" charset="0"/>
            </a:endParaRPr>
          </a:p>
        </p:txBody>
      </p:sp>
      <p:sp>
        <p:nvSpPr>
          <p:cNvPr id="3" name="Content Placeholder 2"/>
          <p:cNvSpPr>
            <a:spLocks noGrp="1"/>
          </p:cNvSpPr>
          <p:nvPr>
            <p:ph idx="1"/>
          </p:nvPr>
        </p:nvSpPr>
        <p:spPr>
          <a:xfrm>
            <a:off x="1076174" y="1413334"/>
            <a:ext cx="10345517" cy="4988899"/>
          </a:xfrm>
        </p:spPr>
        <p:txBody>
          <a:bodyPr vert="horz" lIns="91440" tIns="45720" rIns="91440" bIns="45720" rtlCol="0" anchor="t">
            <a:normAutofit/>
          </a:bodyPr>
          <a:lstStyle/>
          <a:p>
            <a:pPr marL="342265" indent="-342265"/>
            <a:r>
              <a:rPr lang="en-GB" altLang="en-US" sz="2400">
                <a:solidFill>
                  <a:schemeClr val="bg1"/>
                </a:solidFill>
                <a:latin typeface="Aileron"/>
              </a:rPr>
              <a:t>Nominations (26th – 30th April)</a:t>
            </a:r>
            <a:endParaRPr lang="en-US" sz="2400">
              <a:solidFill>
                <a:schemeClr val="bg1"/>
              </a:solidFill>
              <a:latin typeface="Calibri"/>
              <a:cs typeface="Calibri"/>
            </a:endParaRPr>
          </a:p>
          <a:p>
            <a:pPr marL="742315" lvl="1" indent="-285115"/>
            <a:r>
              <a:rPr lang="en-GB" altLang="en-US" sz="2400">
                <a:solidFill>
                  <a:schemeClr val="bg1"/>
                </a:solidFill>
                <a:latin typeface="Aileron"/>
                <a:cs typeface="Calibri"/>
              </a:rPr>
              <a:t>Done online at lsu.co.uk/elections.</a:t>
            </a:r>
          </a:p>
          <a:p>
            <a:pPr marL="742315" lvl="1" indent="-285115"/>
            <a:r>
              <a:rPr lang="en-GB" altLang="en-US" sz="2400">
                <a:solidFill>
                  <a:schemeClr val="bg1"/>
                </a:solidFill>
                <a:latin typeface="Aileron"/>
                <a:cs typeface="Calibri"/>
              </a:rPr>
              <a:t>You'll need a proposer and Seconder.</a:t>
            </a:r>
          </a:p>
          <a:p>
            <a:pPr marL="742315" lvl="1" indent="-285115"/>
            <a:r>
              <a:rPr lang="en-GB" altLang="en-US" sz="2400">
                <a:solidFill>
                  <a:schemeClr val="bg1"/>
                </a:solidFill>
                <a:latin typeface="Aileron"/>
                <a:cs typeface="Calibri"/>
              </a:rPr>
              <a:t>You'll need to submit a </a:t>
            </a:r>
            <a:r>
              <a:rPr lang="en-GB" altLang="en-US" sz="2400" b="1" u="sng">
                <a:solidFill>
                  <a:schemeClr val="bg1"/>
                </a:solidFill>
                <a:latin typeface="Aileron"/>
                <a:cs typeface="Calibri"/>
              </a:rPr>
              <a:t>manifesto</a:t>
            </a:r>
            <a:r>
              <a:rPr lang="en-GB" altLang="en-US" sz="2400">
                <a:solidFill>
                  <a:schemeClr val="bg1"/>
                </a:solidFill>
                <a:latin typeface="Aileron"/>
                <a:cs typeface="Calibri"/>
              </a:rPr>
              <a:t> (max 250 words).</a:t>
            </a:r>
          </a:p>
          <a:p>
            <a:pPr marL="742315" lvl="1" indent="-285115"/>
            <a:r>
              <a:rPr lang="en-GB" altLang="en-US" sz="2400">
                <a:solidFill>
                  <a:schemeClr val="bg1"/>
                </a:solidFill>
                <a:latin typeface="Aileron"/>
                <a:cs typeface="Calibri"/>
              </a:rPr>
              <a:t>First Briefing at 7pm 30th April.</a:t>
            </a:r>
          </a:p>
          <a:p>
            <a:pPr marL="342265" indent="-342265"/>
            <a:r>
              <a:rPr lang="en-GB" altLang="en-US" sz="2400">
                <a:solidFill>
                  <a:schemeClr val="bg1"/>
                </a:solidFill>
                <a:latin typeface="Aileron"/>
              </a:rPr>
              <a:t>Media and Admin (May 1st and 2nd)</a:t>
            </a:r>
          </a:p>
          <a:p>
            <a:pPr marL="742315" lvl="1" indent="-285115"/>
            <a:r>
              <a:rPr lang="en-GB" altLang="en-US" sz="2400">
                <a:solidFill>
                  <a:schemeClr val="bg1"/>
                </a:solidFill>
                <a:latin typeface="Aileron"/>
                <a:cs typeface="Aller Light"/>
              </a:rPr>
              <a:t>You need to be available in person during these dates.</a:t>
            </a:r>
          </a:p>
          <a:p>
            <a:pPr marL="742315" lvl="1" indent="-285115"/>
            <a:r>
              <a:rPr lang="en-GB" altLang="en-US" sz="2400">
                <a:solidFill>
                  <a:schemeClr val="bg1"/>
                </a:solidFill>
                <a:latin typeface="Aileron"/>
                <a:cs typeface="Aller Light"/>
              </a:rPr>
              <a:t>Taking picture, recording videos, taking quotes</a:t>
            </a:r>
          </a:p>
          <a:p>
            <a:pPr marL="742315" lvl="1" indent="-285115"/>
            <a:r>
              <a:rPr lang="en-GB" altLang="en-US" sz="2400">
                <a:solidFill>
                  <a:schemeClr val="bg1"/>
                </a:solidFill>
                <a:latin typeface="Aileron"/>
                <a:cs typeface="Aller Light"/>
              </a:rPr>
              <a:t>Approving budgets.</a:t>
            </a:r>
          </a:p>
          <a:p>
            <a:pPr marL="742315" lvl="1" indent="-285115"/>
            <a:r>
              <a:rPr lang="en-GB" altLang="en-US" sz="2400">
                <a:solidFill>
                  <a:schemeClr val="bg1"/>
                </a:solidFill>
                <a:latin typeface="Aileron"/>
                <a:cs typeface="Aller Light"/>
              </a:rPr>
              <a:t>Further logistics.</a:t>
            </a:r>
          </a:p>
          <a:p>
            <a:pPr marL="457200" lvl="1" indent="0">
              <a:buNone/>
            </a:pPr>
            <a:endParaRPr lang="en-GB" altLang="en-US" sz="2100">
              <a:solidFill>
                <a:schemeClr val="bg1"/>
              </a:solidFill>
              <a:latin typeface="Aileron"/>
              <a:cs typeface="Aller Light"/>
            </a:endParaRPr>
          </a:p>
          <a:p>
            <a:pPr marL="457200" lvl="1" indent="0">
              <a:buNone/>
            </a:pPr>
            <a:endParaRPr lang="en-GB" altLang="en-US" sz="2100">
              <a:solidFill>
                <a:schemeClr val="bg1"/>
              </a:solidFill>
              <a:latin typeface="Aileron" pitchFamily="2" charset="77"/>
              <a:cs typeface="Aller"/>
            </a:endParaRPr>
          </a:p>
          <a:p>
            <a:pPr marL="342265" indent="-342265">
              <a:buClr>
                <a:srgbClr val="CC006A"/>
              </a:buClr>
            </a:pPr>
            <a:endParaRPr lang="en-US" sz="2000">
              <a:solidFill>
                <a:schemeClr val="bg1"/>
              </a:solidFill>
              <a:latin typeface="Aileron" pitchFamily="2" charset="77"/>
              <a:cs typeface="Aller"/>
            </a:endParaRPr>
          </a:p>
          <a:p>
            <a:pPr marL="342265" indent="-342265">
              <a:buClr>
                <a:srgbClr val="CC006A"/>
              </a:buClr>
            </a:pPr>
            <a:endParaRPr lang="en-US">
              <a:solidFill>
                <a:schemeClr val="bg1"/>
              </a:solidFill>
              <a:latin typeface="Aileron" pitchFamily="2" charset="77"/>
              <a:cs typeface="Aller"/>
            </a:endParaRPr>
          </a:p>
          <a:p>
            <a:pPr marL="342265" indent="-342265">
              <a:buClr>
                <a:srgbClr val="CC006A"/>
              </a:buClr>
            </a:pPr>
            <a:endParaRPr lang="en-US">
              <a:solidFill>
                <a:schemeClr val="bg1"/>
              </a:solidFill>
              <a:latin typeface="Aileron" pitchFamily="2" charset="77"/>
              <a:cs typeface="Aller"/>
            </a:endParaRPr>
          </a:p>
          <a:p>
            <a:pPr marL="342265" indent="-342265"/>
            <a:endParaRPr lang="en-US">
              <a:solidFill>
                <a:schemeClr val="bg1"/>
              </a:solidFill>
              <a:latin typeface="Aileron" pitchFamily="2" charset="77"/>
              <a:cs typeface="Aller"/>
            </a:endParaRPr>
          </a:p>
        </p:txBody>
      </p:sp>
    </p:spTree>
    <p:extLst>
      <p:ext uri="{BB962C8B-B14F-4D97-AF65-F5344CB8AC3E}">
        <p14:creationId xmlns:p14="http://schemas.microsoft.com/office/powerpoint/2010/main" val="3442304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6705" y="499014"/>
            <a:ext cx="8990612" cy="746625"/>
          </a:xfrm>
        </p:spPr>
        <p:txBody>
          <a:bodyPr>
            <a:normAutofit fontScale="90000"/>
          </a:bodyPr>
          <a:lstStyle/>
          <a:p>
            <a:pPr algn="l"/>
            <a:r>
              <a:rPr lang="en-US" b="1" cap="all">
                <a:solidFill>
                  <a:schemeClr val="bg1"/>
                </a:solidFill>
                <a:latin typeface="Lovelo Black"/>
                <a:ea typeface="Univers LT Std 57 Condensed" charset="0"/>
                <a:cs typeface="Univers LT Std 57 Condensed" charset="0"/>
              </a:rPr>
              <a:t>ELECTIONS PROCESS?</a:t>
            </a:r>
          </a:p>
        </p:txBody>
      </p:sp>
      <p:sp>
        <p:nvSpPr>
          <p:cNvPr id="3" name="Content Placeholder 2"/>
          <p:cNvSpPr>
            <a:spLocks noGrp="1"/>
          </p:cNvSpPr>
          <p:nvPr>
            <p:ph idx="1"/>
          </p:nvPr>
        </p:nvSpPr>
        <p:spPr>
          <a:xfrm>
            <a:off x="1019429" y="1016121"/>
            <a:ext cx="10500311" cy="5493810"/>
          </a:xfrm>
        </p:spPr>
        <p:txBody>
          <a:bodyPr vert="horz" lIns="91440" tIns="45720" rIns="91440" bIns="45720" rtlCol="0" anchor="t">
            <a:normAutofit fontScale="92500" lnSpcReduction="10000"/>
          </a:bodyPr>
          <a:lstStyle/>
          <a:p>
            <a:pPr marL="342265" lvl="1" indent="-342265"/>
            <a:endParaRPr lang="en-GB" altLang="en-US" sz="2400">
              <a:solidFill>
                <a:schemeClr val="bg1"/>
              </a:solidFill>
              <a:latin typeface="Aileron"/>
              <a:cs typeface="Calibri"/>
            </a:endParaRPr>
          </a:p>
          <a:p>
            <a:pPr marL="342900" lvl="1" indent="-342900">
              <a:buChar char="•"/>
            </a:pPr>
            <a:r>
              <a:rPr lang="en-GB" sz="2400">
                <a:solidFill>
                  <a:schemeClr val="bg1"/>
                </a:solidFill>
                <a:latin typeface="Aileron"/>
              </a:rPr>
              <a:t>Reveal (6th May)</a:t>
            </a:r>
            <a:endParaRPr lang="en-GB" sz="2400">
              <a:solidFill>
                <a:schemeClr val="bg1"/>
              </a:solidFill>
              <a:ea typeface="+mn-lt"/>
              <a:cs typeface="+mn-lt"/>
            </a:endParaRPr>
          </a:p>
          <a:p>
            <a:pPr marL="742315" lvl="1" indent="-285115"/>
            <a:r>
              <a:rPr lang="en-GB" sz="2400">
                <a:solidFill>
                  <a:schemeClr val="bg1"/>
                </a:solidFill>
                <a:latin typeface="Aileron"/>
              </a:rPr>
              <a:t>Second briefing just before reveal</a:t>
            </a:r>
            <a:endParaRPr lang="en-US" sz="2400">
              <a:solidFill>
                <a:schemeClr val="bg1"/>
              </a:solidFill>
              <a:ea typeface="+mn-lt"/>
              <a:cs typeface="+mn-lt"/>
            </a:endParaRPr>
          </a:p>
          <a:p>
            <a:pPr marL="742315" lvl="1" indent="-285115"/>
            <a:r>
              <a:rPr lang="en-GB" sz="2400">
                <a:solidFill>
                  <a:schemeClr val="bg1"/>
                </a:solidFill>
                <a:latin typeface="Aileron"/>
              </a:rPr>
              <a:t>Social Media Launch</a:t>
            </a:r>
            <a:endParaRPr lang="en-GB" sz="2400">
              <a:solidFill>
                <a:schemeClr val="bg1"/>
              </a:solidFill>
              <a:ea typeface="+mn-lt"/>
              <a:cs typeface="+mn-lt"/>
            </a:endParaRPr>
          </a:p>
          <a:p>
            <a:pPr marL="742315" lvl="1" indent="-285115"/>
            <a:r>
              <a:rPr lang="en-GB" sz="2400">
                <a:solidFill>
                  <a:schemeClr val="bg1"/>
                </a:solidFill>
                <a:latin typeface="Aileron"/>
                <a:ea typeface="+mn-lt"/>
                <a:cs typeface="+mn-lt"/>
              </a:rPr>
              <a:t>Campaign Launch</a:t>
            </a:r>
          </a:p>
          <a:p>
            <a:pPr marL="342265" indent="-342265"/>
            <a:r>
              <a:rPr lang="en-GB" sz="2400">
                <a:solidFill>
                  <a:schemeClr val="bg1"/>
                </a:solidFill>
                <a:latin typeface="Aileron"/>
                <a:cs typeface="Calibri"/>
              </a:rPr>
              <a:t>Soapbox (10th and 11th May)</a:t>
            </a:r>
          </a:p>
          <a:p>
            <a:pPr marL="742315" lvl="1" indent="-285115"/>
            <a:r>
              <a:rPr lang="en-GB" sz="2400">
                <a:solidFill>
                  <a:schemeClr val="bg1"/>
                </a:solidFill>
                <a:latin typeface="Aileron"/>
                <a:cs typeface="Calibri"/>
              </a:rPr>
              <a:t>In person and Live</a:t>
            </a:r>
          </a:p>
          <a:p>
            <a:pPr marL="342265" indent="-342265"/>
            <a:r>
              <a:rPr lang="en-GB" sz="2400">
                <a:solidFill>
                  <a:schemeClr val="bg1"/>
                </a:solidFill>
                <a:latin typeface="Aileron"/>
                <a:cs typeface="Aller"/>
              </a:rPr>
              <a:t>Campaigning (6th May – 14th May )</a:t>
            </a:r>
            <a:endParaRPr lang="en-GB" sz="2400">
              <a:solidFill>
                <a:schemeClr val="bg1"/>
              </a:solidFill>
              <a:latin typeface="Calibri"/>
              <a:cs typeface="Calibri"/>
            </a:endParaRPr>
          </a:p>
          <a:p>
            <a:pPr marL="742315" lvl="1" indent="-285115"/>
            <a:r>
              <a:rPr lang="en-GB" sz="2400">
                <a:solidFill>
                  <a:schemeClr val="bg1"/>
                </a:solidFill>
                <a:latin typeface="Aileron"/>
                <a:cs typeface="Aller"/>
              </a:rPr>
              <a:t>Reach out to students</a:t>
            </a:r>
          </a:p>
          <a:p>
            <a:pPr marL="742315" lvl="1" indent="-285115"/>
            <a:r>
              <a:rPr lang="en-GB" sz="2400">
                <a:solidFill>
                  <a:schemeClr val="bg1"/>
                </a:solidFill>
                <a:latin typeface="Aileron"/>
                <a:cs typeface="Aller"/>
              </a:rPr>
              <a:t>Be creative!</a:t>
            </a:r>
          </a:p>
          <a:p>
            <a:pPr marL="742315" lvl="1" indent="-285115"/>
            <a:r>
              <a:rPr lang="en-GB" sz="2400">
                <a:solidFill>
                  <a:schemeClr val="bg1"/>
                </a:solidFill>
                <a:latin typeface="Aileron"/>
                <a:cs typeface="Aller"/>
              </a:rPr>
              <a:t>Stay within the rules.</a:t>
            </a:r>
          </a:p>
          <a:p>
            <a:pPr marL="342265" indent="-342265"/>
            <a:r>
              <a:rPr lang="en-GB" sz="2400">
                <a:solidFill>
                  <a:schemeClr val="bg1"/>
                </a:solidFill>
                <a:latin typeface="Aileron"/>
                <a:cs typeface="Aller"/>
              </a:rPr>
              <a:t>Voting (11th May – 14th May)</a:t>
            </a:r>
            <a:endParaRPr lang="en-GB" sz="2400">
              <a:solidFill>
                <a:schemeClr val="bg1"/>
              </a:solidFill>
              <a:latin typeface="Calibri"/>
              <a:cs typeface="Calibri"/>
            </a:endParaRPr>
          </a:p>
          <a:p>
            <a:pPr marL="742315" lvl="1" indent="-285115"/>
            <a:r>
              <a:rPr lang="en-GB" sz="2400">
                <a:solidFill>
                  <a:schemeClr val="bg1"/>
                </a:solidFill>
                <a:latin typeface="Aileron"/>
                <a:ea typeface="+mn-lt"/>
                <a:cs typeface="+mn-lt"/>
              </a:rPr>
              <a:t>Most votes wins!</a:t>
            </a:r>
          </a:p>
          <a:p>
            <a:pPr marL="742315" lvl="1" indent="-285115"/>
            <a:r>
              <a:rPr lang="en-GB" sz="2400">
                <a:solidFill>
                  <a:schemeClr val="bg1"/>
                </a:solidFill>
                <a:latin typeface="Aileron"/>
                <a:cs typeface="Calibri"/>
              </a:rPr>
              <a:t>Single Transferable Vote.</a:t>
            </a:r>
            <a:endParaRPr lang="en-GB" sz="2400">
              <a:solidFill>
                <a:schemeClr val="bg1"/>
              </a:solidFill>
              <a:latin typeface="Aileron" pitchFamily="2" charset="77"/>
              <a:cs typeface="Calibri"/>
            </a:endParaRPr>
          </a:p>
          <a:p>
            <a:pPr marL="342265" indent="-342265"/>
            <a:endParaRPr lang="en-GB" sz="2100">
              <a:solidFill>
                <a:schemeClr val="bg1"/>
              </a:solidFill>
              <a:latin typeface="Aileron" pitchFamily="2" charset="77"/>
              <a:cs typeface="Aller"/>
            </a:endParaRPr>
          </a:p>
          <a:p>
            <a:pPr marL="342265" indent="-342265">
              <a:buClr>
                <a:srgbClr val="CC006A"/>
              </a:buClr>
            </a:pPr>
            <a:endParaRPr lang="en-US" sz="2000">
              <a:solidFill>
                <a:schemeClr val="bg1"/>
              </a:solidFill>
              <a:latin typeface="Aileron" pitchFamily="2" charset="77"/>
              <a:cs typeface="Aller"/>
            </a:endParaRPr>
          </a:p>
          <a:p>
            <a:pPr marL="342265" indent="-342265">
              <a:buClr>
                <a:srgbClr val="CC006A"/>
              </a:buClr>
            </a:pPr>
            <a:endParaRPr lang="en-US">
              <a:solidFill>
                <a:schemeClr val="bg1"/>
              </a:solidFill>
              <a:latin typeface="Aileron" pitchFamily="2" charset="77"/>
              <a:cs typeface="Aller"/>
            </a:endParaRPr>
          </a:p>
          <a:p>
            <a:pPr marL="342265" indent="-342265">
              <a:buClr>
                <a:srgbClr val="CC006A"/>
              </a:buClr>
            </a:pPr>
            <a:endParaRPr lang="en-US">
              <a:solidFill>
                <a:schemeClr val="bg1"/>
              </a:solidFill>
              <a:latin typeface="Aileron" pitchFamily="2" charset="77"/>
              <a:cs typeface="Aller"/>
            </a:endParaRPr>
          </a:p>
          <a:p>
            <a:pPr marL="342265" indent="-342265"/>
            <a:endParaRPr lang="en-US">
              <a:solidFill>
                <a:schemeClr val="bg1"/>
              </a:solidFill>
              <a:latin typeface="Aileron" pitchFamily="2" charset="77"/>
              <a:cs typeface="Aller"/>
            </a:endParaRPr>
          </a:p>
        </p:txBody>
      </p:sp>
    </p:spTree>
    <p:extLst>
      <p:ext uri="{BB962C8B-B14F-4D97-AF65-F5344CB8AC3E}">
        <p14:creationId xmlns:p14="http://schemas.microsoft.com/office/powerpoint/2010/main" val="1785660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0030" y="375138"/>
            <a:ext cx="8229600" cy="746625"/>
          </a:xfrm>
        </p:spPr>
        <p:txBody>
          <a:bodyPr>
            <a:normAutofit fontScale="90000"/>
          </a:bodyPr>
          <a:lstStyle/>
          <a:p>
            <a:pPr algn="l"/>
            <a:r>
              <a:rPr lang="en-US" b="1" cap="all">
                <a:solidFill>
                  <a:schemeClr val="bg1"/>
                </a:solidFill>
                <a:latin typeface="Lovelo Black"/>
                <a:ea typeface="Univers LT Std 57 Condensed" charset="0"/>
                <a:cs typeface="Univers LT Std 57 Condensed" charset="0"/>
              </a:rPr>
              <a:t>Single Transferrable Voting</a:t>
            </a:r>
            <a:endParaRPr lang="en-US" b="1" cap="all">
              <a:solidFill>
                <a:schemeClr val="bg1"/>
              </a:solidFill>
              <a:latin typeface="Lovelo Black" pitchFamily="2" charset="77"/>
              <a:ea typeface="Univers LT Std 57 Condensed" charset="0"/>
              <a:cs typeface="Univers LT Std 57 Condensed" charset="0"/>
            </a:endParaRPr>
          </a:p>
        </p:txBody>
      </p:sp>
      <p:sp>
        <p:nvSpPr>
          <p:cNvPr id="5" name="Content Placeholder 4">
            <a:extLst>
              <a:ext uri="{FF2B5EF4-FFF2-40B4-BE49-F238E27FC236}">
                <a16:creationId xmlns:a16="http://schemas.microsoft.com/office/drawing/2014/main" id="{3C9521ED-D191-4A85-B3C0-DB183F5BB2C9}"/>
              </a:ext>
            </a:extLst>
          </p:cNvPr>
          <p:cNvSpPr>
            <a:spLocks noGrp="1"/>
          </p:cNvSpPr>
          <p:nvPr>
            <p:ph idx="1"/>
          </p:nvPr>
        </p:nvSpPr>
        <p:spPr>
          <a:xfrm>
            <a:off x="886838" y="1370472"/>
            <a:ext cx="9442704" cy="4525963"/>
          </a:xfrm>
        </p:spPr>
        <p:txBody>
          <a:bodyPr>
            <a:normAutofit/>
          </a:bodyPr>
          <a:lstStyle/>
          <a:p>
            <a:r>
              <a:rPr lang="en-GB" altLang="en-US">
                <a:solidFill>
                  <a:schemeClr val="bg1"/>
                </a:solidFill>
                <a:latin typeface="Aileron" pitchFamily="2" charset="77"/>
              </a:rPr>
              <a:t>It’s fairer</a:t>
            </a:r>
          </a:p>
          <a:p>
            <a:r>
              <a:rPr lang="en-GB" altLang="en-US">
                <a:solidFill>
                  <a:schemeClr val="bg1"/>
                </a:solidFill>
                <a:latin typeface="Aileron" pitchFamily="2" charset="77"/>
              </a:rPr>
              <a:t>It’s more representative</a:t>
            </a:r>
          </a:p>
          <a:p>
            <a:r>
              <a:rPr lang="en-GB" altLang="en-US">
                <a:solidFill>
                  <a:schemeClr val="bg1"/>
                </a:solidFill>
                <a:latin typeface="Aileron" pitchFamily="2" charset="77"/>
              </a:rPr>
              <a:t>It allows students to have a larger democratic say in their elected leaders</a:t>
            </a:r>
          </a:p>
          <a:p>
            <a:r>
              <a:rPr lang="en-GB" altLang="en-US">
                <a:solidFill>
                  <a:schemeClr val="bg1"/>
                </a:solidFill>
                <a:latin typeface="Aileron" pitchFamily="2" charset="77"/>
              </a:rPr>
              <a:t>There is no danger of splitting the ballot if 10 candidates stand against 1 super popular person.</a:t>
            </a:r>
          </a:p>
          <a:p>
            <a:r>
              <a:rPr lang="en-GB">
                <a:hlinkClick r:id="rId3"/>
              </a:rPr>
              <a:t>https://www.youtube.com/watch?v=N_-C9Fwrg_A</a:t>
            </a:r>
            <a:endParaRPr lang="en-GB" altLang="en-US">
              <a:solidFill>
                <a:schemeClr val="bg1"/>
              </a:solidFill>
              <a:latin typeface="Aileron" pitchFamily="2" charset="77"/>
            </a:endParaRPr>
          </a:p>
          <a:p>
            <a:endParaRPr lang="en-GB" altLang="en-US">
              <a:solidFill>
                <a:schemeClr val="bg1"/>
              </a:solidFill>
              <a:latin typeface="Aileron" pitchFamily="2" charset="77"/>
            </a:endParaRPr>
          </a:p>
          <a:p>
            <a:endParaRPr lang="en-GB">
              <a:solidFill>
                <a:schemeClr val="bg1"/>
              </a:solidFill>
              <a:latin typeface="Aileron" pitchFamily="2" charset="77"/>
            </a:endParaRPr>
          </a:p>
        </p:txBody>
      </p:sp>
    </p:spTree>
    <p:extLst>
      <p:ext uri="{BB962C8B-B14F-4D97-AF65-F5344CB8AC3E}">
        <p14:creationId xmlns:p14="http://schemas.microsoft.com/office/powerpoint/2010/main" val="3295665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3923" y="577798"/>
            <a:ext cx="8229600" cy="746625"/>
          </a:xfrm>
        </p:spPr>
        <p:txBody>
          <a:bodyPr>
            <a:normAutofit fontScale="90000"/>
          </a:bodyPr>
          <a:lstStyle/>
          <a:p>
            <a:pPr algn="l"/>
            <a:r>
              <a:rPr lang="en-US" b="1" cap="all">
                <a:solidFill>
                  <a:schemeClr val="bg1"/>
                </a:solidFill>
                <a:latin typeface="Lovelo Black" pitchFamily="2" charset="77"/>
                <a:ea typeface="Univers LT Std 57 Condensed" charset="0"/>
                <a:cs typeface="Univers LT Std 57 Condensed" charset="0"/>
              </a:rPr>
              <a:t>How is this year different To Previous Years</a:t>
            </a:r>
          </a:p>
        </p:txBody>
      </p:sp>
      <p:sp>
        <p:nvSpPr>
          <p:cNvPr id="5" name="Content Placeholder 4">
            <a:extLst>
              <a:ext uri="{FF2B5EF4-FFF2-40B4-BE49-F238E27FC236}">
                <a16:creationId xmlns:a16="http://schemas.microsoft.com/office/drawing/2014/main" id="{3C9521ED-D191-4A85-B3C0-DB183F5BB2C9}"/>
              </a:ext>
            </a:extLst>
          </p:cNvPr>
          <p:cNvSpPr>
            <a:spLocks noGrp="1"/>
          </p:cNvSpPr>
          <p:nvPr>
            <p:ph idx="1"/>
          </p:nvPr>
        </p:nvSpPr>
        <p:spPr>
          <a:xfrm>
            <a:off x="1123951" y="1855842"/>
            <a:ext cx="8176658" cy="3406776"/>
          </a:xfrm>
        </p:spPr>
        <p:txBody>
          <a:bodyPr vert="horz" lIns="91440" tIns="45720" rIns="91440" bIns="45720" rtlCol="0" anchor="t">
            <a:normAutofit/>
          </a:bodyPr>
          <a:lstStyle/>
          <a:p>
            <a:pPr marL="342265" indent="-342265"/>
            <a:r>
              <a:rPr lang="en-GB">
                <a:solidFill>
                  <a:schemeClr val="bg1"/>
                </a:solidFill>
                <a:latin typeface="Aileron"/>
              </a:rPr>
              <a:t>Covid-19!!!</a:t>
            </a:r>
            <a:endParaRPr lang="en-GB">
              <a:solidFill>
                <a:schemeClr val="bg1"/>
              </a:solidFill>
              <a:latin typeface="Aileron" pitchFamily="2" charset="77"/>
            </a:endParaRPr>
          </a:p>
          <a:p>
            <a:pPr marL="342265" indent="-342265"/>
            <a:r>
              <a:rPr lang="en-GB">
                <a:solidFill>
                  <a:schemeClr val="bg1"/>
                </a:solidFill>
                <a:latin typeface="Aileron"/>
              </a:rPr>
              <a:t>Wholly digital election</a:t>
            </a:r>
          </a:p>
          <a:p>
            <a:pPr marL="342265" indent="-342265"/>
            <a:r>
              <a:rPr lang="en-GB">
                <a:solidFill>
                  <a:schemeClr val="bg1"/>
                </a:solidFill>
                <a:latin typeface="Aileron"/>
              </a:rPr>
              <a:t>Poster, banners and boards disallowed, but the Union will be producing and distributing these.</a:t>
            </a:r>
          </a:p>
          <a:p>
            <a:pPr marL="342265" indent="-342265"/>
            <a:r>
              <a:rPr lang="en-GB">
                <a:solidFill>
                  <a:schemeClr val="bg1"/>
                </a:solidFill>
                <a:latin typeface="Aileron"/>
              </a:rPr>
              <a:t>No night-out campaigning</a:t>
            </a:r>
          </a:p>
          <a:p>
            <a:pPr marL="342265" indent="-342265"/>
            <a:endParaRPr lang="en-GB">
              <a:solidFill>
                <a:schemeClr val="bg1"/>
              </a:solidFill>
              <a:latin typeface="Aileron"/>
            </a:endParaRPr>
          </a:p>
        </p:txBody>
      </p:sp>
    </p:spTree>
    <p:extLst>
      <p:ext uri="{BB962C8B-B14F-4D97-AF65-F5344CB8AC3E}">
        <p14:creationId xmlns:p14="http://schemas.microsoft.com/office/powerpoint/2010/main" val="2242264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6705" y="499014"/>
            <a:ext cx="8990612" cy="746625"/>
          </a:xfrm>
        </p:spPr>
        <p:txBody>
          <a:bodyPr>
            <a:normAutofit fontScale="90000"/>
          </a:bodyPr>
          <a:lstStyle/>
          <a:p>
            <a:pPr algn="l"/>
            <a:r>
              <a:rPr lang="en-US" b="1" cap="all">
                <a:solidFill>
                  <a:schemeClr val="bg1"/>
                </a:solidFill>
                <a:latin typeface="Lovelo Black"/>
                <a:ea typeface="Univers LT Std 57 Condensed" charset="0"/>
                <a:cs typeface="Univers LT Std 57 Condensed" charset="0"/>
              </a:rPr>
              <a:t>FREE AND FAIR ELECTIONS</a:t>
            </a:r>
            <a:endParaRPr lang="en-US" b="1" cap="all">
              <a:solidFill>
                <a:schemeClr val="bg1"/>
              </a:solidFill>
              <a:latin typeface="Lovelo Black" pitchFamily="2" charset="77"/>
              <a:ea typeface="Univers LT Std 57 Condensed" charset="0"/>
              <a:cs typeface="Univers LT Std 57 Condensed" charset="0"/>
            </a:endParaRPr>
          </a:p>
        </p:txBody>
      </p:sp>
      <p:sp>
        <p:nvSpPr>
          <p:cNvPr id="3" name="Content Placeholder 2"/>
          <p:cNvSpPr>
            <a:spLocks noGrp="1"/>
          </p:cNvSpPr>
          <p:nvPr>
            <p:ph idx="1"/>
          </p:nvPr>
        </p:nvSpPr>
        <p:spPr>
          <a:xfrm>
            <a:off x="1076174" y="1413334"/>
            <a:ext cx="9372752" cy="4364708"/>
          </a:xfrm>
        </p:spPr>
        <p:txBody>
          <a:bodyPr vert="horz" lIns="91440" tIns="45720" rIns="91440" bIns="45720" rtlCol="0" anchor="t">
            <a:normAutofit/>
          </a:bodyPr>
          <a:lstStyle/>
          <a:p>
            <a:pPr marL="342265" indent="-342265"/>
            <a:r>
              <a:rPr lang="en-GB" sz="2400">
                <a:solidFill>
                  <a:schemeClr val="bg1"/>
                </a:solidFill>
                <a:latin typeface="Aileron"/>
                <a:ea typeface="+mn-lt"/>
                <a:cs typeface="+mn-lt"/>
              </a:rPr>
              <a:t>LSU is bound by law to run a free and fair election.</a:t>
            </a:r>
            <a:endParaRPr lang="en-GB" sz="2400">
              <a:solidFill>
                <a:schemeClr val="bg1"/>
              </a:solidFill>
              <a:latin typeface="Aileron"/>
              <a:cs typeface="+mn-lt"/>
            </a:endParaRPr>
          </a:p>
          <a:p>
            <a:pPr marL="342265" indent="-342265"/>
            <a:r>
              <a:rPr lang="en-GB" sz="2400">
                <a:solidFill>
                  <a:schemeClr val="bg1"/>
                </a:solidFill>
                <a:latin typeface="Aileron"/>
                <a:cs typeface="+mn-lt"/>
              </a:rPr>
              <a:t>There are a number of rules and regulations, enforced by an external ‘Returning Officer’ who ensures Election is run fairly and smoothly</a:t>
            </a:r>
            <a:endParaRPr lang="en-US" sz="2400">
              <a:solidFill>
                <a:schemeClr val="bg1"/>
              </a:solidFill>
              <a:latin typeface="Aileron"/>
              <a:ea typeface="+mn-lt"/>
              <a:cs typeface="+mn-lt"/>
            </a:endParaRPr>
          </a:p>
          <a:p>
            <a:pPr marL="342265" indent="-342265"/>
            <a:r>
              <a:rPr lang="en-GB" sz="2400">
                <a:solidFill>
                  <a:schemeClr val="bg1"/>
                </a:solidFill>
                <a:latin typeface="Aileron"/>
                <a:cs typeface="+mn-lt"/>
              </a:rPr>
              <a:t>This is done through deputies and officials - (Acting Returning Officer, Elections Sub-Committee)</a:t>
            </a:r>
            <a:endParaRPr lang="en-US" sz="2400">
              <a:solidFill>
                <a:schemeClr val="bg1"/>
              </a:solidFill>
              <a:ea typeface="+mn-lt"/>
              <a:cs typeface="+mn-lt"/>
            </a:endParaRPr>
          </a:p>
          <a:p>
            <a:pPr marL="342265" indent="-342265"/>
            <a:r>
              <a:rPr lang="en-GB" sz="2400">
                <a:solidFill>
                  <a:schemeClr val="bg1"/>
                </a:solidFill>
                <a:latin typeface="Aileron"/>
              </a:rPr>
              <a:t>If you deliberately circumvent the rules you will be disciplined or disqualified.</a:t>
            </a:r>
            <a:endParaRPr lang="en-US" sz="2400">
              <a:solidFill>
                <a:schemeClr val="bg1"/>
              </a:solidFill>
              <a:ea typeface="+mn-lt"/>
              <a:cs typeface="+mn-lt"/>
            </a:endParaRPr>
          </a:p>
          <a:p>
            <a:pPr marL="342265" indent="-342265"/>
            <a:r>
              <a:rPr lang="en-GB" sz="2400">
                <a:solidFill>
                  <a:schemeClr val="bg1"/>
                </a:solidFill>
                <a:latin typeface="Aileron"/>
              </a:rPr>
              <a:t>Election fraud could see the entire election result(s) overturned.</a:t>
            </a:r>
            <a:endParaRPr lang="en-GB">
              <a:solidFill>
                <a:schemeClr val="bg1"/>
              </a:solidFill>
            </a:endParaRPr>
          </a:p>
          <a:p>
            <a:pPr marL="742315" lvl="1" indent="-285115"/>
            <a:endParaRPr lang="en-GB" altLang="en-US" sz="1700">
              <a:solidFill>
                <a:schemeClr val="bg1"/>
              </a:solidFill>
              <a:latin typeface="Aileron" pitchFamily="2" charset="77"/>
              <a:cs typeface="Aller"/>
            </a:endParaRPr>
          </a:p>
          <a:p>
            <a:pPr marL="342265" indent="-342265">
              <a:buClr>
                <a:srgbClr val="CC006A"/>
              </a:buClr>
            </a:pPr>
            <a:endParaRPr lang="en-US" sz="2000">
              <a:solidFill>
                <a:schemeClr val="bg1"/>
              </a:solidFill>
              <a:latin typeface="Aileron" pitchFamily="2" charset="77"/>
              <a:cs typeface="Aller"/>
            </a:endParaRPr>
          </a:p>
          <a:p>
            <a:pPr marL="342265" indent="-342265">
              <a:buClr>
                <a:srgbClr val="CC006A"/>
              </a:buClr>
            </a:pPr>
            <a:endParaRPr lang="en-US">
              <a:solidFill>
                <a:schemeClr val="bg1"/>
              </a:solidFill>
              <a:latin typeface="Aileron" pitchFamily="2" charset="77"/>
              <a:cs typeface="Aller"/>
            </a:endParaRPr>
          </a:p>
          <a:p>
            <a:pPr marL="342265" indent="-342265">
              <a:buClr>
                <a:srgbClr val="CC006A"/>
              </a:buClr>
            </a:pPr>
            <a:endParaRPr lang="en-US">
              <a:solidFill>
                <a:schemeClr val="bg1"/>
              </a:solidFill>
              <a:latin typeface="Aileron" pitchFamily="2" charset="77"/>
              <a:cs typeface="Aller"/>
            </a:endParaRPr>
          </a:p>
          <a:p>
            <a:pPr marL="342265" indent="-342265"/>
            <a:endParaRPr lang="en-US">
              <a:solidFill>
                <a:schemeClr val="bg1"/>
              </a:solidFill>
              <a:latin typeface="Aileron" pitchFamily="2" charset="77"/>
              <a:cs typeface="Aller"/>
            </a:endParaRPr>
          </a:p>
        </p:txBody>
      </p:sp>
    </p:spTree>
    <p:extLst>
      <p:ext uri="{BB962C8B-B14F-4D97-AF65-F5344CB8AC3E}">
        <p14:creationId xmlns:p14="http://schemas.microsoft.com/office/powerpoint/2010/main" val="777981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D4843-D1DC-0B4B-A8EC-73BB4B4BE24A}"/>
              </a:ext>
            </a:extLst>
          </p:cNvPr>
          <p:cNvSpPr>
            <a:spLocks noGrp="1"/>
          </p:cNvSpPr>
          <p:nvPr>
            <p:ph type="title"/>
          </p:nvPr>
        </p:nvSpPr>
        <p:spPr>
          <a:xfrm>
            <a:off x="806702" y="1365908"/>
            <a:ext cx="11783620" cy="2863979"/>
          </a:xfrm>
        </p:spPr>
        <p:txBody>
          <a:bodyPr>
            <a:noAutofit/>
          </a:bodyPr>
          <a:lstStyle/>
          <a:p>
            <a:r>
              <a:rPr lang="en-US" sz="7200" b="1">
                <a:solidFill>
                  <a:srgbClr val="381852"/>
                </a:solidFill>
                <a:latin typeface="Roboto"/>
                <a:ea typeface="Roboto" pitchFamily="2" charset="0"/>
              </a:rPr>
              <a:t>THINKING OF RUNNING </a:t>
            </a:r>
          </a:p>
        </p:txBody>
      </p:sp>
    </p:spTree>
    <p:extLst>
      <p:ext uri="{BB962C8B-B14F-4D97-AF65-F5344CB8AC3E}">
        <p14:creationId xmlns:p14="http://schemas.microsoft.com/office/powerpoint/2010/main" val="2139683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3881" y="423776"/>
            <a:ext cx="8229600" cy="746625"/>
          </a:xfrm>
        </p:spPr>
        <p:txBody>
          <a:bodyPr>
            <a:normAutofit fontScale="90000"/>
          </a:bodyPr>
          <a:lstStyle/>
          <a:p>
            <a:pPr algn="l"/>
            <a:r>
              <a:rPr lang="en-US" b="1" cap="all">
                <a:solidFill>
                  <a:schemeClr val="bg1"/>
                </a:solidFill>
                <a:latin typeface="Lovelo Black"/>
                <a:ea typeface="Univers LT Std 57 Condensed" charset="0"/>
                <a:cs typeface="Univers LT Std 57 Condensed" charset="0"/>
              </a:rPr>
              <a:t>HOW TO PREPARE</a:t>
            </a:r>
            <a:endParaRPr lang="en-US" b="1" cap="all">
              <a:solidFill>
                <a:schemeClr val="bg1"/>
              </a:solidFill>
              <a:latin typeface="Lovelo Black" pitchFamily="2" charset="77"/>
              <a:ea typeface="Univers LT Std 57 Condensed" charset="0"/>
              <a:cs typeface="Univers LT Std 57 Condensed" charset="0"/>
            </a:endParaRPr>
          </a:p>
        </p:txBody>
      </p:sp>
      <p:sp>
        <p:nvSpPr>
          <p:cNvPr id="5" name="Content Placeholder 4">
            <a:extLst>
              <a:ext uri="{FF2B5EF4-FFF2-40B4-BE49-F238E27FC236}">
                <a16:creationId xmlns:a16="http://schemas.microsoft.com/office/drawing/2014/main" id="{3C9521ED-D191-4A85-B3C0-DB183F5BB2C9}"/>
              </a:ext>
            </a:extLst>
          </p:cNvPr>
          <p:cNvSpPr>
            <a:spLocks noGrp="1"/>
          </p:cNvSpPr>
          <p:nvPr>
            <p:ph idx="1"/>
          </p:nvPr>
        </p:nvSpPr>
        <p:spPr>
          <a:xfrm>
            <a:off x="903051" y="1443430"/>
            <a:ext cx="9442704" cy="4525963"/>
          </a:xfrm>
        </p:spPr>
        <p:txBody>
          <a:bodyPr vert="horz" lIns="91440" tIns="45720" rIns="91440" bIns="45720" rtlCol="0" anchor="t">
            <a:noAutofit/>
          </a:bodyPr>
          <a:lstStyle/>
          <a:p>
            <a:pPr marL="457200" indent="-457200"/>
            <a:r>
              <a:rPr lang="en-GB" sz="2400" b="1">
                <a:solidFill>
                  <a:schemeClr val="bg1"/>
                </a:solidFill>
                <a:latin typeface="Aileron"/>
              </a:rPr>
              <a:t>Get your campaign team together</a:t>
            </a:r>
            <a:endParaRPr lang="en-US" sz="2400" b="1">
              <a:solidFill>
                <a:schemeClr val="bg1"/>
              </a:solidFill>
              <a:latin typeface="Calibri"/>
              <a:cs typeface="Calibri"/>
            </a:endParaRPr>
          </a:p>
          <a:p>
            <a:pPr marL="857250" lvl="1" indent="-457200"/>
            <a:r>
              <a:rPr lang="en-GB" sz="2400">
                <a:solidFill>
                  <a:schemeClr val="bg1"/>
                </a:solidFill>
                <a:latin typeface="Aileron"/>
              </a:rPr>
              <a:t>Proposer and Seconder</a:t>
            </a:r>
            <a:endParaRPr lang="en-GB" sz="2400">
              <a:solidFill>
                <a:schemeClr val="bg1"/>
              </a:solidFill>
              <a:latin typeface="Calibri"/>
              <a:cs typeface="Calibri"/>
            </a:endParaRPr>
          </a:p>
          <a:p>
            <a:pPr marL="857250" lvl="1" indent="-457200"/>
            <a:r>
              <a:rPr lang="en-GB" sz="2400">
                <a:solidFill>
                  <a:schemeClr val="bg1"/>
                </a:solidFill>
                <a:latin typeface="Aileron"/>
              </a:rPr>
              <a:t>Active Contributors </a:t>
            </a:r>
            <a:endParaRPr lang="en-GB" sz="2400">
              <a:solidFill>
                <a:schemeClr val="bg1"/>
              </a:solidFill>
              <a:cs typeface="Calibri"/>
            </a:endParaRPr>
          </a:p>
          <a:p>
            <a:pPr marL="857250" lvl="1" indent="-457200"/>
            <a:r>
              <a:rPr lang="en-GB" sz="2400">
                <a:solidFill>
                  <a:schemeClr val="bg1"/>
                </a:solidFill>
                <a:latin typeface="Aileron"/>
              </a:rPr>
              <a:t>Support Network</a:t>
            </a:r>
          </a:p>
          <a:p>
            <a:pPr marL="457200" indent="-457200"/>
            <a:r>
              <a:rPr lang="en-GB" sz="2400" b="1">
                <a:solidFill>
                  <a:schemeClr val="bg1"/>
                </a:solidFill>
                <a:latin typeface="Aileron"/>
              </a:rPr>
              <a:t>Create Your Brand!</a:t>
            </a:r>
          </a:p>
          <a:p>
            <a:pPr marL="457200" indent="-457200"/>
            <a:r>
              <a:rPr lang="en-GB" sz="2400" b="1">
                <a:solidFill>
                  <a:schemeClr val="bg1"/>
                </a:solidFill>
                <a:latin typeface="Aileron"/>
              </a:rPr>
              <a:t>Decide what you stand for</a:t>
            </a:r>
          </a:p>
          <a:p>
            <a:pPr marL="857250" lvl="1" indent="-457200"/>
            <a:r>
              <a:rPr lang="en-GB" sz="2400">
                <a:solidFill>
                  <a:schemeClr val="bg1"/>
                </a:solidFill>
                <a:latin typeface="Aileron"/>
              </a:rPr>
              <a:t>Communicate through </a:t>
            </a:r>
            <a:r>
              <a:rPr lang="en-GB" sz="2400" b="1" u="sng">
                <a:solidFill>
                  <a:schemeClr val="bg1"/>
                </a:solidFill>
                <a:latin typeface="Aileron"/>
              </a:rPr>
              <a:t>manifesto</a:t>
            </a:r>
          </a:p>
          <a:p>
            <a:pPr marL="857250" lvl="1" indent="-457200"/>
            <a:r>
              <a:rPr lang="en-GB" sz="2400">
                <a:solidFill>
                  <a:schemeClr val="bg1"/>
                </a:solidFill>
                <a:latin typeface="Aileron"/>
              </a:rPr>
              <a:t>Enshrine into campaign</a:t>
            </a:r>
          </a:p>
          <a:p>
            <a:pPr marL="457200" indent="-457200"/>
            <a:r>
              <a:rPr lang="en-GB" sz="2400" b="1">
                <a:solidFill>
                  <a:schemeClr val="bg1"/>
                </a:solidFill>
                <a:latin typeface="Aileron"/>
              </a:rPr>
              <a:t>Plan your workload</a:t>
            </a:r>
          </a:p>
          <a:p>
            <a:pPr marL="742315" lvl="1" indent="-285115"/>
            <a:r>
              <a:rPr lang="en-GB" sz="2400">
                <a:solidFill>
                  <a:schemeClr val="bg1"/>
                </a:solidFill>
                <a:latin typeface="Aileron"/>
              </a:rPr>
              <a:t>Don't Overwhelm yourself</a:t>
            </a:r>
          </a:p>
          <a:p>
            <a:pPr marL="342265" indent="-342265"/>
            <a:endParaRPr lang="en-GB" sz="1800">
              <a:solidFill>
                <a:schemeClr val="bg1"/>
              </a:solidFill>
              <a:latin typeface="Aileron"/>
            </a:endParaRPr>
          </a:p>
          <a:p>
            <a:pPr marL="0" indent="0">
              <a:buNone/>
            </a:pPr>
            <a:endParaRPr lang="en-GB" altLang="en-US">
              <a:solidFill>
                <a:schemeClr val="bg1"/>
              </a:solidFill>
              <a:latin typeface="Aileron"/>
            </a:endParaRPr>
          </a:p>
          <a:p>
            <a:pPr marL="342265" indent="-342265"/>
            <a:endParaRPr lang="en-GB">
              <a:solidFill>
                <a:schemeClr val="bg1"/>
              </a:solidFill>
              <a:latin typeface="Aileron"/>
            </a:endParaRPr>
          </a:p>
        </p:txBody>
      </p:sp>
    </p:spTree>
    <p:extLst>
      <p:ext uri="{BB962C8B-B14F-4D97-AF65-F5344CB8AC3E}">
        <p14:creationId xmlns:p14="http://schemas.microsoft.com/office/powerpoint/2010/main" val="2554551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3881" y="423776"/>
            <a:ext cx="8229600" cy="746625"/>
          </a:xfrm>
        </p:spPr>
        <p:txBody>
          <a:bodyPr>
            <a:normAutofit fontScale="90000"/>
          </a:bodyPr>
          <a:lstStyle/>
          <a:p>
            <a:pPr algn="l"/>
            <a:r>
              <a:rPr lang="en-US" b="1" cap="all">
                <a:solidFill>
                  <a:schemeClr val="bg1"/>
                </a:solidFill>
                <a:latin typeface="Lovelo Black"/>
                <a:ea typeface="Univers LT Std 57 Condensed" charset="0"/>
                <a:cs typeface="Univers LT Std 57 Condensed" charset="0"/>
              </a:rPr>
              <a:t>HOW TO PREPARE Cont'd</a:t>
            </a:r>
            <a:endParaRPr lang="en-US" b="1" cap="all">
              <a:solidFill>
                <a:schemeClr val="bg1"/>
              </a:solidFill>
              <a:latin typeface="Lovelo Black" pitchFamily="2" charset="77"/>
              <a:ea typeface="Univers LT Std 57 Condensed" charset="0"/>
              <a:cs typeface="Univers LT Std 57 Condensed" charset="0"/>
            </a:endParaRPr>
          </a:p>
        </p:txBody>
      </p:sp>
      <p:sp>
        <p:nvSpPr>
          <p:cNvPr id="5" name="Content Placeholder 4">
            <a:extLst>
              <a:ext uri="{FF2B5EF4-FFF2-40B4-BE49-F238E27FC236}">
                <a16:creationId xmlns:a16="http://schemas.microsoft.com/office/drawing/2014/main" id="{3C9521ED-D191-4A85-B3C0-DB183F5BB2C9}"/>
              </a:ext>
            </a:extLst>
          </p:cNvPr>
          <p:cNvSpPr>
            <a:spLocks noGrp="1"/>
          </p:cNvSpPr>
          <p:nvPr>
            <p:ph idx="1"/>
          </p:nvPr>
        </p:nvSpPr>
        <p:spPr>
          <a:xfrm>
            <a:off x="911157" y="1062430"/>
            <a:ext cx="9442704" cy="4525963"/>
          </a:xfrm>
        </p:spPr>
        <p:txBody>
          <a:bodyPr vert="horz" lIns="91440" tIns="45720" rIns="91440" bIns="45720" rtlCol="0" anchor="t">
            <a:noAutofit/>
          </a:bodyPr>
          <a:lstStyle/>
          <a:p>
            <a:pPr marL="0" indent="0">
              <a:buNone/>
            </a:pPr>
            <a:endParaRPr lang="en-GB" sz="1800">
              <a:solidFill>
                <a:schemeClr val="bg1"/>
              </a:solidFill>
              <a:latin typeface="Aileron"/>
            </a:endParaRPr>
          </a:p>
          <a:p>
            <a:pPr marL="342265" indent="-342265"/>
            <a:r>
              <a:rPr lang="en-GB" sz="2400" b="1">
                <a:solidFill>
                  <a:schemeClr val="bg1"/>
                </a:solidFill>
                <a:latin typeface="Aileron"/>
              </a:rPr>
              <a:t>Plan your Campaign</a:t>
            </a:r>
          </a:p>
          <a:p>
            <a:pPr marL="742315" lvl="1" indent="-285115"/>
            <a:r>
              <a:rPr lang="en-GB" sz="2400">
                <a:solidFill>
                  <a:schemeClr val="bg1"/>
                </a:solidFill>
                <a:latin typeface="Aileron"/>
              </a:rPr>
              <a:t>How are you reaching out to students?</a:t>
            </a:r>
          </a:p>
          <a:p>
            <a:pPr marL="742315" lvl="1" indent="-285115"/>
            <a:r>
              <a:rPr lang="en-GB" sz="2400">
                <a:solidFill>
                  <a:schemeClr val="bg1"/>
                </a:solidFill>
                <a:latin typeface="Aileron"/>
              </a:rPr>
              <a:t>How are you spending your budget?</a:t>
            </a:r>
          </a:p>
          <a:p>
            <a:pPr marL="742315" lvl="1" indent="-285115"/>
            <a:r>
              <a:rPr lang="en-GB" sz="2400">
                <a:solidFill>
                  <a:schemeClr val="bg1"/>
                </a:solidFill>
                <a:latin typeface="Aileron"/>
              </a:rPr>
              <a:t>What events could you attend?</a:t>
            </a:r>
          </a:p>
          <a:p>
            <a:pPr marL="742315" lvl="1" indent="-285115"/>
            <a:r>
              <a:rPr lang="en-GB" sz="2400">
                <a:solidFill>
                  <a:schemeClr val="bg1"/>
                </a:solidFill>
                <a:latin typeface="Aileron"/>
              </a:rPr>
              <a:t>How will you make optimal use for your time?</a:t>
            </a:r>
          </a:p>
          <a:p>
            <a:pPr marL="342265" indent="-342265"/>
            <a:r>
              <a:rPr lang="en-GB" altLang="en-US" sz="2400" b="1">
                <a:solidFill>
                  <a:schemeClr val="bg1"/>
                </a:solidFill>
                <a:latin typeface="Aileron"/>
              </a:rPr>
              <a:t>Set Your Budget</a:t>
            </a:r>
            <a:endParaRPr lang="en-GB" sz="2400" b="1">
              <a:solidFill>
                <a:schemeClr val="bg1"/>
              </a:solidFill>
              <a:cs typeface="Calibri"/>
            </a:endParaRPr>
          </a:p>
          <a:p>
            <a:pPr marL="342265" indent="-342265"/>
            <a:r>
              <a:rPr lang="en-GB" altLang="en-US" sz="2400" b="1">
                <a:solidFill>
                  <a:schemeClr val="bg1"/>
                </a:solidFill>
                <a:latin typeface="Aileron"/>
              </a:rPr>
              <a:t>Start Buying things.</a:t>
            </a:r>
          </a:p>
          <a:p>
            <a:pPr marL="0" indent="0">
              <a:buNone/>
            </a:pPr>
            <a:endParaRPr lang="en-GB" altLang="en-US">
              <a:solidFill>
                <a:schemeClr val="bg1"/>
              </a:solidFill>
              <a:latin typeface="Aileron"/>
            </a:endParaRPr>
          </a:p>
          <a:p>
            <a:pPr marL="342265" indent="-342265"/>
            <a:endParaRPr lang="en-GB">
              <a:solidFill>
                <a:schemeClr val="bg1"/>
              </a:solidFill>
              <a:latin typeface="Aileron"/>
            </a:endParaRPr>
          </a:p>
        </p:txBody>
      </p:sp>
    </p:spTree>
    <p:extLst>
      <p:ext uri="{BB962C8B-B14F-4D97-AF65-F5344CB8AC3E}">
        <p14:creationId xmlns:p14="http://schemas.microsoft.com/office/powerpoint/2010/main" val="2643620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A3226E-DFEF-4841-B7A4-0FC57E7B6FB7}"/>
              </a:ext>
            </a:extLst>
          </p:cNvPr>
          <p:cNvSpPr>
            <a:spLocks noGrp="1"/>
          </p:cNvSpPr>
          <p:nvPr>
            <p:ph type="title"/>
          </p:nvPr>
        </p:nvSpPr>
        <p:spPr/>
        <p:txBody>
          <a:bodyPr/>
          <a:lstStyle/>
          <a:p>
            <a:r>
              <a:rPr lang="en-US" b="1" cap="all">
                <a:solidFill>
                  <a:schemeClr val="bg1"/>
                </a:solidFill>
                <a:latin typeface="Segoe UI"/>
                <a:cs typeface="Segoe UI"/>
              </a:rPr>
              <a:t>DIGITAL CAMPAIGNING</a:t>
            </a:r>
          </a:p>
        </p:txBody>
      </p:sp>
      <p:pic>
        <p:nvPicPr>
          <p:cNvPr id="8" name="Picture 8" descr="Logo, company name&#10;&#10;Description automatically generated">
            <a:extLst>
              <a:ext uri="{FF2B5EF4-FFF2-40B4-BE49-F238E27FC236}">
                <a16:creationId xmlns:a16="http://schemas.microsoft.com/office/drawing/2014/main" id="{07E4A007-86A6-4558-9A6B-02BEF1F36854}"/>
              </a:ext>
            </a:extLst>
          </p:cNvPr>
          <p:cNvPicPr>
            <a:picLocks noChangeAspect="1"/>
          </p:cNvPicPr>
          <p:nvPr/>
        </p:nvPicPr>
        <p:blipFill>
          <a:blip r:embed="rId3"/>
          <a:stretch>
            <a:fillRect/>
          </a:stretch>
        </p:blipFill>
        <p:spPr>
          <a:xfrm>
            <a:off x="474882" y="1415940"/>
            <a:ext cx="4433887" cy="4390656"/>
          </a:xfrm>
          <a:prstGeom prst="rect">
            <a:avLst/>
          </a:prstGeom>
        </p:spPr>
      </p:pic>
      <p:sp>
        <p:nvSpPr>
          <p:cNvPr id="9" name="Content Placeholder 4">
            <a:extLst>
              <a:ext uri="{FF2B5EF4-FFF2-40B4-BE49-F238E27FC236}">
                <a16:creationId xmlns:a16="http://schemas.microsoft.com/office/drawing/2014/main" id="{E4877A8B-B43D-4FF7-8EF1-6AFE91E7A7E3}"/>
              </a:ext>
            </a:extLst>
          </p:cNvPr>
          <p:cNvSpPr>
            <a:spLocks noGrp="1"/>
          </p:cNvSpPr>
          <p:nvPr>
            <p:ph idx="1"/>
          </p:nvPr>
        </p:nvSpPr>
        <p:spPr>
          <a:xfrm>
            <a:off x="5158457" y="1414708"/>
            <a:ext cx="6559967" cy="4525963"/>
          </a:xfrm>
        </p:spPr>
        <p:txBody>
          <a:bodyPr vert="horz" lIns="91440" tIns="45720" rIns="91440" bIns="45720" rtlCol="0" anchor="t">
            <a:normAutofit/>
          </a:bodyPr>
          <a:lstStyle/>
          <a:p>
            <a:pPr marL="342265" indent="-342265"/>
            <a:r>
              <a:rPr lang="en-GB" sz="2800">
                <a:solidFill>
                  <a:schemeClr val="bg1"/>
                </a:solidFill>
                <a:latin typeface="Aileron"/>
              </a:rPr>
              <a:t>Use Social Media</a:t>
            </a:r>
            <a:endParaRPr lang="en-US" sz="2800">
              <a:solidFill>
                <a:schemeClr val="bg1"/>
              </a:solidFill>
              <a:latin typeface="Calibri"/>
              <a:cs typeface="Calibri"/>
            </a:endParaRPr>
          </a:p>
          <a:p>
            <a:pPr marL="1142365" lvl="2" indent="-227965"/>
            <a:r>
              <a:rPr lang="en-GB" sz="2000">
                <a:solidFill>
                  <a:schemeClr val="bg1"/>
                </a:solidFill>
                <a:latin typeface="Aileron"/>
              </a:rPr>
              <a:t>Giving Updates.</a:t>
            </a:r>
          </a:p>
          <a:p>
            <a:pPr marL="1142365" lvl="2" indent="-227965"/>
            <a:r>
              <a:rPr lang="en-GB" sz="2000">
                <a:solidFill>
                  <a:schemeClr val="bg1"/>
                </a:solidFill>
                <a:latin typeface="Aileron"/>
              </a:rPr>
              <a:t>Publish Campaign Materials.</a:t>
            </a:r>
          </a:p>
          <a:p>
            <a:pPr marL="1142365" lvl="2" indent="-227965"/>
            <a:r>
              <a:rPr lang="en-GB" sz="2000">
                <a:solidFill>
                  <a:schemeClr val="bg1"/>
                </a:solidFill>
                <a:latin typeface="Aileron"/>
              </a:rPr>
              <a:t>promos</a:t>
            </a:r>
          </a:p>
          <a:p>
            <a:pPr marL="342265" indent="-342265"/>
            <a:r>
              <a:rPr lang="en-GB" sz="2800">
                <a:solidFill>
                  <a:schemeClr val="bg1"/>
                </a:solidFill>
                <a:latin typeface="Aileron"/>
              </a:rPr>
              <a:t>Attend Virtual Events.</a:t>
            </a:r>
          </a:p>
          <a:p>
            <a:pPr marL="342265" indent="-342265"/>
            <a:r>
              <a:rPr lang="en-GB" sz="2800">
                <a:solidFill>
                  <a:schemeClr val="bg1"/>
                </a:solidFill>
                <a:latin typeface="Aileron"/>
              </a:rPr>
              <a:t>Ask Lecturers to attend virtual lectures.</a:t>
            </a:r>
          </a:p>
          <a:p>
            <a:pPr marL="342265" indent="-342265"/>
            <a:r>
              <a:rPr lang="en-GB" sz="2800">
                <a:solidFill>
                  <a:schemeClr val="bg1"/>
                </a:solidFill>
                <a:latin typeface="Aileron"/>
              </a:rPr>
              <a:t>Interesting Content.</a:t>
            </a:r>
          </a:p>
          <a:p>
            <a:pPr marL="342265" indent="-342265"/>
            <a:r>
              <a:rPr lang="en-GB" sz="2800">
                <a:solidFill>
                  <a:schemeClr val="bg1"/>
                </a:solidFill>
                <a:latin typeface="Aileron"/>
              </a:rPr>
              <a:t>Be creative.</a:t>
            </a:r>
          </a:p>
          <a:p>
            <a:pPr marL="0" indent="0">
              <a:buNone/>
            </a:pPr>
            <a:endParaRPr lang="en-GB" sz="2800">
              <a:solidFill>
                <a:schemeClr val="bg1"/>
              </a:solidFill>
              <a:latin typeface="Aileron"/>
            </a:endParaRPr>
          </a:p>
          <a:p>
            <a:pPr marL="342265" indent="-342265"/>
            <a:endParaRPr lang="en-GB" sz="2800">
              <a:solidFill>
                <a:schemeClr val="bg1"/>
              </a:solidFill>
              <a:latin typeface="Aileron"/>
            </a:endParaRPr>
          </a:p>
          <a:p>
            <a:pPr marL="342265" indent="-342265"/>
            <a:endParaRPr lang="en-GB">
              <a:solidFill>
                <a:schemeClr val="bg1"/>
              </a:solidFill>
              <a:latin typeface="Aileron"/>
            </a:endParaRPr>
          </a:p>
        </p:txBody>
      </p:sp>
    </p:spTree>
    <p:extLst>
      <p:ext uri="{BB962C8B-B14F-4D97-AF65-F5344CB8AC3E}">
        <p14:creationId xmlns:p14="http://schemas.microsoft.com/office/powerpoint/2010/main" val="648148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9562" y="229223"/>
            <a:ext cx="8229600" cy="746625"/>
          </a:xfrm>
        </p:spPr>
        <p:txBody>
          <a:bodyPr>
            <a:normAutofit fontScale="90000"/>
          </a:bodyPr>
          <a:lstStyle/>
          <a:p>
            <a:pPr algn="l"/>
            <a:r>
              <a:rPr lang="en-US" b="1" cap="all">
                <a:solidFill>
                  <a:schemeClr val="bg1"/>
                </a:solidFill>
                <a:latin typeface="Lovelo Black"/>
                <a:ea typeface="Univers LT Std 57 Condensed" charset="0"/>
                <a:cs typeface="Univers LT Std 57 Condensed" charset="0"/>
              </a:rPr>
              <a:t>Graphics</a:t>
            </a:r>
            <a:endParaRPr lang="en-US" b="1" cap="all">
              <a:solidFill>
                <a:schemeClr val="bg1"/>
              </a:solidFill>
              <a:latin typeface="Lovelo Black" pitchFamily="2" charset="77"/>
              <a:ea typeface="Univers LT Std 57 Condensed" charset="0"/>
              <a:cs typeface="Univers LT Std 57 Condensed" charset="0"/>
            </a:endParaRPr>
          </a:p>
        </p:txBody>
      </p:sp>
      <p:sp>
        <p:nvSpPr>
          <p:cNvPr id="5" name="Content Placeholder 4">
            <a:extLst>
              <a:ext uri="{FF2B5EF4-FFF2-40B4-BE49-F238E27FC236}">
                <a16:creationId xmlns:a16="http://schemas.microsoft.com/office/drawing/2014/main" id="{3C9521ED-D191-4A85-B3C0-DB183F5BB2C9}"/>
              </a:ext>
            </a:extLst>
          </p:cNvPr>
          <p:cNvSpPr>
            <a:spLocks noGrp="1"/>
          </p:cNvSpPr>
          <p:nvPr>
            <p:ph idx="1"/>
          </p:nvPr>
        </p:nvSpPr>
        <p:spPr>
          <a:xfrm>
            <a:off x="489180" y="976963"/>
            <a:ext cx="6989605" cy="4525963"/>
          </a:xfrm>
        </p:spPr>
        <p:txBody>
          <a:bodyPr vert="horz" lIns="91440" tIns="45720" rIns="91440" bIns="45720" rtlCol="0" anchor="t">
            <a:normAutofit/>
          </a:bodyPr>
          <a:lstStyle/>
          <a:p>
            <a:pPr marL="342265" indent="-342265"/>
            <a:r>
              <a:rPr lang="en-GB">
                <a:solidFill>
                  <a:schemeClr val="bg1"/>
                </a:solidFill>
                <a:latin typeface="Aileron"/>
              </a:rPr>
              <a:t>Think about design</a:t>
            </a:r>
            <a:endParaRPr lang="en-US">
              <a:cs typeface="Calibri"/>
            </a:endParaRPr>
          </a:p>
          <a:p>
            <a:pPr marL="342265" indent="-342265"/>
            <a:r>
              <a:rPr lang="en-GB">
                <a:solidFill>
                  <a:schemeClr val="bg1"/>
                </a:solidFill>
                <a:latin typeface="Aileron"/>
              </a:rPr>
              <a:t>Consistency of message and image</a:t>
            </a:r>
          </a:p>
          <a:p>
            <a:pPr marL="342265" indent="-342265"/>
            <a:r>
              <a:rPr lang="en-GB">
                <a:solidFill>
                  <a:schemeClr val="bg1"/>
                </a:solidFill>
                <a:latin typeface="Aileron"/>
              </a:rPr>
              <a:t>Include basic info including how to vote!</a:t>
            </a:r>
          </a:p>
          <a:p>
            <a:pPr marL="342265" indent="-342265"/>
            <a:r>
              <a:rPr lang="en-GB">
                <a:solidFill>
                  <a:schemeClr val="bg1"/>
                </a:solidFill>
                <a:latin typeface="Aileron"/>
              </a:rPr>
              <a:t>Remember to include some key points!</a:t>
            </a:r>
          </a:p>
          <a:p>
            <a:pPr marL="342265" indent="-342265"/>
            <a:r>
              <a:rPr lang="en-GB">
                <a:solidFill>
                  <a:schemeClr val="bg1"/>
                </a:solidFill>
                <a:latin typeface="Aileron"/>
              </a:rPr>
              <a:t>You may choose to have a slogan</a:t>
            </a:r>
          </a:p>
          <a:p>
            <a:pPr marL="342265" indent="-342265"/>
            <a:r>
              <a:rPr lang="en-GB">
                <a:solidFill>
                  <a:schemeClr val="bg1"/>
                </a:solidFill>
                <a:latin typeface="Aileron"/>
              </a:rPr>
              <a:t>You need to be memorable</a:t>
            </a:r>
          </a:p>
          <a:p>
            <a:pPr marL="342265" indent="-342265"/>
            <a:endParaRPr lang="en-GB">
              <a:solidFill>
                <a:schemeClr val="bg1"/>
              </a:solidFill>
              <a:latin typeface="Aileron"/>
            </a:endParaRPr>
          </a:p>
        </p:txBody>
      </p:sp>
      <p:pic>
        <p:nvPicPr>
          <p:cNvPr id="2050" name="Picture 2" descr="Image result for SU election campaign poste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6264" y="881671"/>
            <a:ext cx="3687108" cy="521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773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513" y="637644"/>
            <a:ext cx="8229600" cy="746625"/>
          </a:xfrm>
        </p:spPr>
        <p:txBody>
          <a:bodyPr>
            <a:normAutofit fontScale="90000"/>
          </a:bodyPr>
          <a:lstStyle/>
          <a:p>
            <a:pPr algn="l"/>
            <a:r>
              <a:rPr lang="en-US" b="1" cap="all">
                <a:solidFill>
                  <a:schemeClr val="bg1"/>
                </a:solidFill>
                <a:latin typeface="Lovelo Black" pitchFamily="2" charset="77"/>
                <a:ea typeface="Univers LT Std 57 Condensed" charset="0"/>
                <a:cs typeface="Univers LT Std 57 Condensed" charset="0"/>
              </a:rPr>
              <a:t>Why people vote</a:t>
            </a:r>
          </a:p>
        </p:txBody>
      </p:sp>
      <p:sp>
        <p:nvSpPr>
          <p:cNvPr id="5" name="Content Placeholder 4">
            <a:extLst>
              <a:ext uri="{FF2B5EF4-FFF2-40B4-BE49-F238E27FC236}">
                <a16:creationId xmlns:a16="http://schemas.microsoft.com/office/drawing/2014/main" id="{3C9521ED-D191-4A85-B3C0-DB183F5BB2C9}"/>
              </a:ext>
            </a:extLst>
          </p:cNvPr>
          <p:cNvSpPr>
            <a:spLocks noGrp="1"/>
          </p:cNvSpPr>
          <p:nvPr>
            <p:ph idx="1"/>
          </p:nvPr>
        </p:nvSpPr>
        <p:spPr>
          <a:xfrm>
            <a:off x="5476191" y="1675695"/>
            <a:ext cx="6258560" cy="4525963"/>
          </a:xfrm>
        </p:spPr>
        <p:txBody>
          <a:bodyPr>
            <a:normAutofit/>
          </a:bodyPr>
          <a:lstStyle/>
          <a:p>
            <a:r>
              <a:rPr lang="en-GB">
                <a:solidFill>
                  <a:schemeClr val="bg1"/>
                </a:solidFill>
                <a:latin typeface="Aileron"/>
              </a:rPr>
              <a:t>72% were asked directly</a:t>
            </a:r>
          </a:p>
          <a:p>
            <a:r>
              <a:rPr lang="en-GB">
                <a:solidFill>
                  <a:schemeClr val="bg1"/>
                </a:solidFill>
                <a:latin typeface="Aileron"/>
              </a:rPr>
              <a:t>60% knew what the candidate stood for</a:t>
            </a:r>
          </a:p>
          <a:p>
            <a:r>
              <a:rPr lang="en-GB">
                <a:solidFill>
                  <a:schemeClr val="bg1"/>
                </a:solidFill>
                <a:latin typeface="Aileron"/>
              </a:rPr>
              <a:t>70% had seen a poster or flyer</a:t>
            </a:r>
          </a:p>
          <a:p>
            <a:r>
              <a:rPr lang="en-GB">
                <a:solidFill>
                  <a:schemeClr val="bg1"/>
                </a:solidFill>
                <a:latin typeface="Aileron"/>
              </a:rPr>
              <a:t>29% had read the manifesto</a:t>
            </a:r>
          </a:p>
          <a:p>
            <a:r>
              <a:rPr lang="en-GB">
                <a:solidFill>
                  <a:schemeClr val="bg1"/>
                </a:solidFill>
                <a:latin typeface="Aileron"/>
              </a:rPr>
              <a:t>4% had read the unions publicity</a:t>
            </a:r>
          </a:p>
          <a:p>
            <a:endParaRPr lang="en-GB">
              <a:solidFill>
                <a:schemeClr val="bg1"/>
              </a:solidFill>
              <a:latin typeface="Aileron"/>
            </a:endParaRPr>
          </a:p>
        </p:txBody>
      </p:sp>
      <p:pic>
        <p:nvPicPr>
          <p:cNvPr id="1028" name="Picture 4" descr="Image result for SU election campaign poste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9942">
            <a:off x="964979" y="634138"/>
            <a:ext cx="3814664" cy="573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780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96670"/>
            <a:ext cx="8229600" cy="746625"/>
          </a:xfrm>
        </p:spPr>
        <p:txBody>
          <a:bodyPr>
            <a:normAutofit fontScale="90000"/>
          </a:bodyPr>
          <a:lstStyle/>
          <a:p>
            <a:pPr algn="l"/>
            <a:r>
              <a:rPr lang="en-US" b="1" cap="all">
                <a:solidFill>
                  <a:schemeClr val="bg1"/>
                </a:solidFill>
                <a:latin typeface="Lovelo Black" pitchFamily="2" charset="77"/>
                <a:ea typeface="Univers LT Std 57 Condensed" charset="0"/>
                <a:cs typeface="Univers LT Std 57 Condensed" charset="0"/>
              </a:rPr>
              <a:t>You and your campaign team’s Wellbeing</a:t>
            </a:r>
          </a:p>
        </p:txBody>
      </p:sp>
      <p:sp>
        <p:nvSpPr>
          <p:cNvPr id="5" name="Content Placeholder 4">
            <a:extLst>
              <a:ext uri="{FF2B5EF4-FFF2-40B4-BE49-F238E27FC236}">
                <a16:creationId xmlns:a16="http://schemas.microsoft.com/office/drawing/2014/main" id="{3C9521ED-D191-4A85-B3C0-DB183F5BB2C9}"/>
              </a:ext>
            </a:extLst>
          </p:cNvPr>
          <p:cNvSpPr>
            <a:spLocks noGrp="1"/>
          </p:cNvSpPr>
          <p:nvPr>
            <p:ph idx="1"/>
          </p:nvPr>
        </p:nvSpPr>
        <p:spPr>
          <a:xfrm>
            <a:off x="296624" y="2037921"/>
            <a:ext cx="6621011" cy="4525963"/>
          </a:xfrm>
        </p:spPr>
        <p:txBody>
          <a:bodyPr>
            <a:normAutofit lnSpcReduction="10000"/>
          </a:bodyPr>
          <a:lstStyle/>
          <a:p>
            <a:r>
              <a:rPr lang="en-GB">
                <a:solidFill>
                  <a:schemeClr val="bg1"/>
                </a:solidFill>
                <a:latin typeface="Aileron"/>
              </a:rPr>
              <a:t>Have fun</a:t>
            </a:r>
          </a:p>
          <a:p>
            <a:r>
              <a:rPr lang="en-GB">
                <a:solidFill>
                  <a:schemeClr val="bg1"/>
                </a:solidFill>
                <a:latin typeface="Aileron"/>
              </a:rPr>
              <a:t>Be proud of yourself and your team</a:t>
            </a:r>
          </a:p>
          <a:p>
            <a:r>
              <a:rPr lang="en-GB">
                <a:solidFill>
                  <a:schemeClr val="bg1"/>
                </a:solidFill>
                <a:latin typeface="Aileron"/>
              </a:rPr>
              <a:t>Hold your head high</a:t>
            </a:r>
          </a:p>
          <a:p>
            <a:r>
              <a:rPr lang="en-GB">
                <a:solidFill>
                  <a:schemeClr val="bg1"/>
                </a:solidFill>
                <a:latin typeface="Aileron"/>
              </a:rPr>
              <a:t>Prepare for life after the election</a:t>
            </a:r>
          </a:p>
          <a:p>
            <a:r>
              <a:rPr lang="en-GB">
                <a:solidFill>
                  <a:schemeClr val="bg1"/>
                </a:solidFill>
                <a:latin typeface="Aileron"/>
              </a:rPr>
              <a:t>Expect to win, be ready to lose.</a:t>
            </a:r>
          </a:p>
          <a:p>
            <a:r>
              <a:rPr lang="en-GB">
                <a:solidFill>
                  <a:schemeClr val="bg1"/>
                </a:solidFill>
                <a:latin typeface="Aileron"/>
              </a:rPr>
              <a:t>Be a gracious winner and a good loser</a:t>
            </a:r>
          </a:p>
          <a:p>
            <a:r>
              <a:rPr lang="en-GB">
                <a:solidFill>
                  <a:schemeClr val="bg1"/>
                </a:solidFill>
                <a:latin typeface="Aileron"/>
              </a:rPr>
              <a:t>Avoid negativity</a:t>
            </a:r>
          </a:p>
        </p:txBody>
      </p:sp>
      <p:pic>
        <p:nvPicPr>
          <p:cNvPr id="6" name="Picture 5" descr="A person holding a sign posing for the camera&#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7809949" y="1758122"/>
            <a:ext cx="3300801" cy="4453044"/>
          </a:xfrm>
          <a:prstGeom prst="rect">
            <a:avLst/>
          </a:prstGeom>
        </p:spPr>
      </p:pic>
    </p:spTree>
    <p:extLst>
      <p:ext uri="{BB962C8B-B14F-4D97-AF65-F5344CB8AC3E}">
        <p14:creationId xmlns:p14="http://schemas.microsoft.com/office/powerpoint/2010/main" val="3177411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A3226E-DFEF-4841-B7A4-0FC57E7B6FB7}"/>
              </a:ext>
            </a:extLst>
          </p:cNvPr>
          <p:cNvSpPr>
            <a:spLocks noGrp="1"/>
          </p:cNvSpPr>
          <p:nvPr>
            <p:ph type="title"/>
          </p:nvPr>
        </p:nvSpPr>
        <p:spPr>
          <a:xfrm>
            <a:off x="66472" y="169256"/>
            <a:ext cx="10972800" cy="1143000"/>
          </a:xfrm>
        </p:spPr>
        <p:txBody>
          <a:bodyPr/>
          <a:lstStyle/>
          <a:p>
            <a:r>
              <a:rPr lang="en-US" b="1" cap="all">
                <a:solidFill>
                  <a:schemeClr val="bg1"/>
                </a:solidFill>
                <a:latin typeface="Segoe UI"/>
                <a:cs typeface="Segoe UI"/>
              </a:rPr>
              <a:t>UNION SUPPORT</a:t>
            </a:r>
            <a:r>
              <a:rPr lang="en-US">
                <a:cs typeface="Calibri"/>
              </a:rPr>
              <a:t> </a:t>
            </a:r>
          </a:p>
        </p:txBody>
      </p:sp>
      <p:sp>
        <p:nvSpPr>
          <p:cNvPr id="9" name="Content Placeholder 4">
            <a:extLst>
              <a:ext uri="{FF2B5EF4-FFF2-40B4-BE49-F238E27FC236}">
                <a16:creationId xmlns:a16="http://schemas.microsoft.com/office/drawing/2014/main" id="{E4877A8B-B43D-4FF7-8EF1-6AFE91E7A7E3}"/>
              </a:ext>
            </a:extLst>
          </p:cNvPr>
          <p:cNvSpPr>
            <a:spLocks noGrp="1"/>
          </p:cNvSpPr>
          <p:nvPr>
            <p:ph idx="1"/>
          </p:nvPr>
        </p:nvSpPr>
        <p:spPr>
          <a:xfrm>
            <a:off x="562138" y="1163410"/>
            <a:ext cx="11067115" cy="4525963"/>
          </a:xfrm>
        </p:spPr>
        <p:txBody>
          <a:bodyPr vert="horz" lIns="91440" tIns="45720" rIns="91440" bIns="45720" rtlCol="0" anchor="t">
            <a:normAutofit/>
          </a:bodyPr>
          <a:lstStyle/>
          <a:p>
            <a:pPr marL="342265" indent="-342265"/>
            <a:r>
              <a:rPr lang="en-GB" sz="2800">
                <a:solidFill>
                  <a:schemeClr val="bg1"/>
                </a:solidFill>
                <a:latin typeface="Aileron"/>
              </a:rPr>
              <a:t>Posters and banners will be designed and distributed on your behalf </a:t>
            </a:r>
            <a:endParaRPr lang="en-GB" sz="2800">
              <a:solidFill>
                <a:schemeClr val="bg1"/>
              </a:solidFill>
              <a:latin typeface="Aileron"/>
              <a:cs typeface="Calibri"/>
            </a:endParaRPr>
          </a:p>
          <a:p>
            <a:pPr marL="342265" indent="-342265"/>
            <a:r>
              <a:rPr lang="en-GB" sz="2800">
                <a:solidFill>
                  <a:schemeClr val="bg1"/>
                </a:solidFill>
                <a:latin typeface="Aileron"/>
              </a:rPr>
              <a:t>The union will design targeted ad campaigns on your behalf</a:t>
            </a:r>
          </a:p>
          <a:p>
            <a:pPr marL="342265" indent="-342265"/>
            <a:r>
              <a:rPr lang="en-GB" sz="2800">
                <a:solidFill>
                  <a:schemeClr val="bg1"/>
                </a:solidFill>
                <a:latin typeface="Aileron"/>
              </a:rPr>
              <a:t>Soapbox</a:t>
            </a:r>
          </a:p>
          <a:p>
            <a:pPr marL="342265" indent="-342265"/>
            <a:r>
              <a:rPr lang="en-GB" sz="2800">
                <a:solidFill>
                  <a:schemeClr val="bg1"/>
                </a:solidFill>
                <a:latin typeface="Aileron"/>
              </a:rPr>
              <a:t>Nightly Media Shows</a:t>
            </a:r>
          </a:p>
          <a:p>
            <a:pPr marL="342265" indent="-342265"/>
            <a:r>
              <a:rPr lang="en-GB" sz="2800">
                <a:solidFill>
                  <a:schemeClr val="bg1"/>
                </a:solidFill>
                <a:latin typeface="Aileron"/>
              </a:rPr>
              <a:t>Publishing Campaign Materials</a:t>
            </a:r>
          </a:p>
          <a:p>
            <a:pPr marL="342265" indent="-342265"/>
            <a:r>
              <a:rPr lang="en-GB" sz="2800">
                <a:solidFill>
                  <a:schemeClr val="bg1"/>
                </a:solidFill>
                <a:latin typeface="Aileron"/>
              </a:rPr>
              <a:t>Bank of resources available on the website</a:t>
            </a:r>
          </a:p>
          <a:p>
            <a:pPr marL="342265" indent="-342265"/>
            <a:r>
              <a:rPr lang="en-GB" sz="2800">
                <a:solidFill>
                  <a:schemeClr val="bg1"/>
                </a:solidFill>
                <a:latin typeface="Aileron"/>
              </a:rPr>
              <a:t>Mental Health First Aiders on hand.</a:t>
            </a:r>
          </a:p>
          <a:p>
            <a:pPr marL="342265" indent="-342265"/>
            <a:r>
              <a:rPr lang="en-GB" sz="2800">
                <a:solidFill>
                  <a:schemeClr val="bg1"/>
                </a:solidFill>
                <a:latin typeface="Aileron"/>
              </a:rPr>
              <a:t>Experience Marketing staff available for advice.</a:t>
            </a:r>
          </a:p>
          <a:p>
            <a:pPr marL="342265" indent="-342265"/>
            <a:endParaRPr lang="en-GB" sz="2800">
              <a:solidFill>
                <a:schemeClr val="bg1"/>
              </a:solidFill>
              <a:latin typeface="Aileron"/>
            </a:endParaRPr>
          </a:p>
          <a:p>
            <a:pPr marL="342265" indent="-342265"/>
            <a:endParaRPr lang="en-GB">
              <a:solidFill>
                <a:schemeClr val="bg1"/>
              </a:solidFill>
              <a:latin typeface="Aileron"/>
            </a:endParaRPr>
          </a:p>
        </p:txBody>
      </p:sp>
    </p:spTree>
    <p:extLst>
      <p:ext uri="{BB962C8B-B14F-4D97-AF65-F5344CB8AC3E}">
        <p14:creationId xmlns:p14="http://schemas.microsoft.com/office/powerpoint/2010/main" val="761980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A3226E-DFEF-4841-B7A4-0FC57E7B6FB7}"/>
              </a:ext>
            </a:extLst>
          </p:cNvPr>
          <p:cNvSpPr>
            <a:spLocks noGrp="1"/>
          </p:cNvSpPr>
          <p:nvPr>
            <p:ph type="title"/>
          </p:nvPr>
        </p:nvSpPr>
        <p:spPr>
          <a:xfrm>
            <a:off x="66472" y="169256"/>
            <a:ext cx="10972800" cy="1143000"/>
          </a:xfrm>
        </p:spPr>
        <p:txBody>
          <a:bodyPr/>
          <a:lstStyle/>
          <a:p>
            <a:r>
              <a:rPr lang="en-US" b="1" cap="all">
                <a:solidFill>
                  <a:schemeClr val="bg1"/>
                </a:solidFill>
                <a:latin typeface="Segoe UI"/>
                <a:cs typeface="Segoe UI"/>
              </a:rPr>
              <a:t>UNION SUPPORT</a:t>
            </a:r>
            <a:r>
              <a:rPr lang="en-US">
                <a:cs typeface="Calibri"/>
              </a:rPr>
              <a:t> </a:t>
            </a:r>
          </a:p>
        </p:txBody>
      </p:sp>
      <p:pic>
        <p:nvPicPr>
          <p:cNvPr id="4" name="Picture 4" descr="Calendar&#10;&#10;Description automatically generated">
            <a:extLst>
              <a:ext uri="{FF2B5EF4-FFF2-40B4-BE49-F238E27FC236}">
                <a16:creationId xmlns:a16="http://schemas.microsoft.com/office/drawing/2014/main" id="{F1C8A3FC-CD66-46F2-A16D-0A16DC20D865}"/>
              </a:ext>
            </a:extLst>
          </p:cNvPr>
          <p:cNvPicPr>
            <a:picLocks noGrp="1" noChangeAspect="1"/>
          </p:cNvPicPr>
          <p:nvPr>
            <p:ph idx="1"/>
          </p:nvPr>
        </p:nvPicPr>
        <p:blipFill rotWithShape="1">
          <a:blip r:embed="rId3"/>
          <a:srcRect t="2906" r="-223" b="39270"/>
          <a:stretch/>
        </p:blipFill>
        <p:spPr>
          <a:xfrm>
            <a:off x="2084106" y="1200343"/>
            <a:ext cx="7249909" cy="4328329"/>
          </a:xfrm>
        </p:spPr>
      </p:pic>
    </p:spTree>
    <p:extLst>
      <p:ext uri="{BB962C8B-B14F-4D97-AF65-F5344CB8AC3E}">
        <p14:creationId xmlns:p14="http://schemas.microsoft.com/office/powerpoint/2010/main" val="2267764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D4843-D1DC-0B4B-A8EC-73BB4B4BE24A}"/>
              </a:ext>
            </a:extLst>
          </p:cNvPr>
          <p:cNvSpPr>
            <a:spLocks noGrp="1"/>
          </p:cNvSpPr>
          <p:nvPr>
            <p:ph type="title"/>
          </p:nvPr>
        </p:nvSpPr>
        <p:spPr>
          <a:xfrm>
            <a:off x="3702207" y="1101926"/>
            <a:ext cx="7650891" cy="2863979"/>
          </a:xfrm>
        </p:spPr>
        <p:txBody>
          <a:bodyPr>
            <a:noAutofit/>
          </a:bodyPr>
          <a:lstStyle/>
          <a:p>
            <a:r>
              <a:rPr lang="en-US" sz="7200" b="1">
                <a:solidFill>
                  <a:schemeClr val="bg1"/>
                </a:solidFill>
                <a:latin typeface="Roboto"/>
                <a:ea typeface="Roboto" pitchFamily="2" charset="0"/>
              </a:rPr>
              <a:t>QUESTIONS? </a:t>
            </a:r>
          </a:p>
        </p:txBody>
      </p:sp>
    </p:spTree>
    <p:extLst>
      <p:ext uri="{BB962C8B-B14F-4D97-AF65-F5344CB8AC3E}">
        <p14:creationId xmlns:p14="http://schemas.microsoft.com/office/powerpoint/2010/main" val="3844072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2051" y="358925"/>
            <a:ext cx="8229600" cy="746625"/>
          </a:xfrm>
        </p:spPr>
        <p:txBody>
          <a:bodyPr>
            <a:normAutofit fontScale="90000"/>
          </a:bodyPr>
          <a:lstStyle/>
          <a:p>
            <a:pPr algn="l"/>
            <a:r>
              <a:rPr lang="en-US" b="1" cap="all">
                <a:solidFill>
                  <a:schemeClr val="bg1"/>
                </a:solidFill>
                <a:latin typeface="Lovelo Black" pitchFamily="2" charset="77"/>
                <a:ea typeface="Univers LT Std 57 Condensed" charset="0"/>
                <a:cs typeface="Univers LT Std 57 Condensed" charset="0"/>
              </a:rPr>
              <a:t>Things to know</a:t>
            </a:r>
          </a:p>
        </p:txBody>
      </p:sp>
      <p:sp>
        <p:nvSpPr>
          <p:cNvPr id="3" name="Content Placeholder 2"/>
          <p:cNvSpPr>
            <a:spLocks noGrp="1"/>
          </p:cNvSpPr>
          <p:nvPr>
            <p:ph idx="1"/>
          </p:nvPr>
        </p:nvSpPr>
        <p:spPr>
          <a:xfrm>
            <a:off x="343711" y="1526365"/>
            <a:ext cx="10434536" cy="4067209"/>
          </a:xfrm>
        </p:spPr>
        <p:txBody>
          <a:bodyPr vert="horz" lIns="91440" tIns="45720" rIns="91440" bIns="45720" rtlCol="0" anchor="t">
            <a:noAutofit/>
          </a:bodyPr>
          <a:lstStyle/>
          <a:p>
            <a:pPr marL="342265" indent="-342265">
              <a:buClr>
                <a:srgbClr val="CC006A"/>
              </a:buClr>
            </a:pPr>
            <a:r>
              <a:rPr lang="en-US" sz="2800" b="1">
                <a:solidFill>
                  <a:schemeClr val="bg1"/>
                </a:solidFill>
                <a:latin typeface="Aileron"/>
                <a:cs typeface="Aller Light"/>
              </a:rPr>
              <a:t>Shadowing</a:t>
            </a:r>
            <a:r>
              <a:rPr lang="en-US" sz="2800">
                <a:solidFill>
                  <a:schemeClr val="bg1"/>
                </a:solidFill>
                <a:latin typeface="Aileron"/>
                <a:cs typeface="Aller Light"/>
              </a:rPr>
              <a:t> – all of incumbent officers are available for shadowing throughout April. Just contact them to set something up.</a:t>
            </a:r>
            <a:endParaRPr lang="en-US" sz="2800">
              <a:solidFill>
                <a:schemeClr val="bg1"/>
              </a:solidFill>
              <a:latin typeface="Aileron"/>
            </a:endParaRPr>
          </a:p>
          <a:p>
            <a:pPr marL="342265" indent="-342265">
              <a:buClr>
                <a:srgbClr val="CC006A"/>
              </a:buClr>
            </a:pPr>
            <a:r>
              <a:rPr lang="en-US" sz="2800" b="1">
                <a:solidFill>
                  <a:schemeClr val="bg1"/>
                </a:solidFill>
                <a:latin typeface="Aileron"/>
                <a:cs typeface="Aller Light"/>
              </a:rPr>
              <a:t>Publicity</a:t>
            </a:r>
            <a:r>
              <a:rPr lang="en-US" sz="2800">
                <a:solidFill>
                  <a:schemeClr val="bg1"/>
                </a:solidFill>
                <a:latin typeface="Aileron"/>
                <a:cs typeface="Aller Light"/>
              </a:rPr>
              <a:t> – You cannot inform others of your candidacy before the opening of campaigning </a:t>
            </a:r>
            <a:endParaRPr lang="en-US" sz="2800">
              <a:solidFill>
                <a:schemeClr val="bg1"/>
              </a:solidFill>
              <a:latin typeface="Aileron" pitchFamily="2" charset="77"/>
              <a:cs typeface="Aller Light"/>
            </a:endParaRPr>
          </a:p>
          <a:p>
            <a:pPr marL="342265" indent="-342265">
              <a:buClr>
                <a:srgbClr val="CC006A"/>
              </a:buClr>
            </a:pPr>
            <a:r>
              <a:rPr lang="en-US" sz="2800" b="1">
                <a:solidFill>
                  <a:schemeClr val="bg1"/>
                </a:solidFill>
                <a:latin typeface="Aileron"/>
                <a:cs typeface="Aller Light"/>
              </a:rPr>
              <a:t>Social Media </a:t>
            </a:r>
            <a:r>
              <a:rPr lang="en-US" sz="2800">
                <a:solidFill>
                  <a:schemeClr val="bg1"/>
                </a:solidFill>
                <a:latin typeface="Aileron"/>
                <a:cs typeface="Aller Light"/>
              </a:rPr>
              <a:t>– you cannot release any social media before 8pm Friday 28</a:t>
            </a:r>
            <a:r>
              <a:rPr lang="en-US" sz="2800" baseline="30000">
                <a:solidFill>
                  <a:schemeClr val="bg1"/>
                </a:solidFill>
                <a:latin typeface="Aileron"/>
                <a:cs typeface="Aller Light"/>
              </a:rPr>
              <a:t>th</a:t>
            </a:r>
            <a:r>
              <a:rPr lang="en-US" sz="2800">
                <a:solidFill>
                  <a:schemeClr val="bg1"/>
                </a:solidFill>
                <a:latin typeface="Aileron"/>
                <a:cs typeface="Aller Light"/>
              </a:rPr>
              <a:t> February </a:t>
            </a:r>
            <a:endParaRPr lang="en-US" sz="2800">
              <a:solidFill>
                <a:schemeClr val="bg1"/>
              </a:solidFill>
              <a:latin typeface="Aileron" pitchFamily="2" charset="77"/>
              <a:cs typeface="Aller Light"/>
            </a:endParaRPr>
          </a:p>
          <a:p>
            <a:pPr marL="342265" indent="-342265">
              <a:buClr>
                <a:srgbClr val="CC006A"/>
              </a:buClr>
            </a:pPr>
            <a:r>
              <a:rPr lang="en-US" sz="2800" b="1">
                <a:solidFill>
                  <a:schemeClr val="bg1"/>
                </a:solidFill>
                <a:latin typeface="Aileron"/>
                <a:cs typeface="Aller Light"/>
              </a:rPr>
              <a:t>Discipline </a:t>
            </a:r>
            <a:r>
              <a:rPr lang="en-US" sz="2800">
                <a:solidFill>
                  <a:schemeClr val="bg1"/>
                </a:solidFill>
                <a:latin typeface="Aileron"/>
                <a:cs typeface="Aller Light"/>
              </a:rPr>
              <a:t>– the elections disciplinary policy will be found online at </a:t>
            </a:r>
            <a:r>
              <a:rPr lang="en-US" sz="2800">
                <a:solidFill>
                  <a:schemeClr val="bg1"/>
                </a:solidFill>
                <a:latin typeface="Aileron"/>
                <a:cs typeface="Aller Light"/>
                <a:hlinkClick r:id="rId3">
                  <a:extLst>
                    <a:ext uri="{A12FA001-AC4F-418D-AE19-62706E023703}">
                      <ahyp:hlinkClr xmlns:ahyp="http://schemas.microsoft.com/office/drawing/2018/hyperlinkcolor" val="tx"/>
                    </a:ext>
                  </a:extLst>
                </a:hlinkClick>
              </a:rPr>
              <a:t>www.lsu.co.uk/ExecElections</a:t>
            </a:r>
            <a:r>
              <a:rPr lang="en-US" sz="2800">
                <a:solidFill>
                  <a:schemeClr val="bg1"/>
                </a:solidFill>
                <a:latin typeface="Aileron"/>
                <a:cs typeface="Aller Light"/>
              </a:rPr>
              <a:t>  and all decisions will be made by the Acting Returning Officer. Appeals can be made to the Head of Governance.</a:t>
            </a:r>
            <a:endParaRPr lang="en-US" sz="2800" b="1">
              <a:solidFill>
                <a:schemeClr val="bg1"/>
              </a:solidFill>
              <a:latin typeface="Aileron"/>
              <a:cs typeface="Aller Light"/>
            </a:endParaRPr>
          </a:p>
          <a:p>
            <a:pPr marL="342265" indent="-342265">
              <a:buClr>
                <a:srgbClr val="CC006A"/>
              </a:buClr>
            </a:pPr>
            <a:endParaRPr lang="en-US" sz="2000">
              <a:solidFill>
                <a:schemeClr val="bg1"/>
              </a:solidFill>
              <a:latin typeface="Aileron" pitchFamily="2" charset="77"/>
              <a:cs typeface="Aller Light"/>
            </a:endParaRPr>
          </a:p>
          <a:p>
            <a:pPr marL="0" indent="0">
              <a:buClr>
                <a:srgbClr val="CC006A"/>
              </a:buClr>
              <a:buNone/>
            </a:pPr>
            <a:endParaRPr lang="en-US">
              <a:solidFill>
                <a:schemeClr val="bg1"/>
              </a:solidFill>
              <a:latin typeface="Aileron" pitchFamily="2" charset="77"/>
              <a:cs typeface="Aller"/>
            </a:endParaRPr>
          </a:p>
          <a:p>
            <a:pPr marL="342265" indent="-342265">
              <a:buClr>
                <a:srgbClr val="CC006A"/>
              </a:buClr>
            </a:pPr>
            <a:endParaRPr lang="en-US">
              <a:solidFill>
                <a:schemeClr val="bg1"/>
              </a:solidFill>
              <a:latin typeface="Aileron" pitchFamily="2" charset="77"/>
              <a:cs typeface="Aller"/>
            </a:endParaRPr>
          </a:p>
          <a:p>
            <a:pPr marL="342265" indent="-342265"/>
            <a:endParaRPr lang="en-US">
              <a:solidFill>
                <a:schemeClr val="bg1"/>
              </a:solidFill>
              <a:latin typeface="Aileron" pitchFamily="2" charset="77"/>
              <a:cs typeface="Aller"/>
            </a:endParaRPr>
          </a:p>
        </p:txBody>
      </p:sp>
    </p:spTree>
    <p:extLst>
      <p:ext uri="{BB962C8B-B14F-4D97-AF65-F5344CB8AC3E}">
        <p14:creationId xmlns:p14="http://schemas.microsoft.com/office/powerpoint/2010/main" val="37781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96670"/>
            <a:ext cx="8229600" cy="746625"/>
          </a:xfrm>
        </p:spPr>
        <p:txBody>
          <a:bodyPr>
            <a:normAutofit fontScale="90000"/>
          </a:bodyPr>
          <a:lstStyle/>
          <a:p>
            <a:pPr algn="l"/>
            <a:r>
              <a:rPr lang="en-US" b="1" cap="all">
                <a:solidFill>
                  <a:schemeClr val="bg1"/>
                </a:solidFill>
                <a:latin typeface="Lovelo Black" pitchFamily="2" charset="77"/>
                <a:ea typeface="Univers LT Std 57 Condensed" charset="0"/>
                <a:cs typeface="Univers LT Std 57 Condensed" charset="0"/>
              </a:rPr>
              <a:t>What we will cover</a:t>
            </a:r>
          </a:p>
        </p:txBody>
      </p:sp>
      <p:sp>
        <p:nvSpPr>
          <p:cNvPr id="5" name="Content Placeholder 4">
            <a:extLst>
              <a:ext uri="{FF2B5EF4-FFF2-40B4-BE49-F238E27FC236}">
                <a16:creationId xmlns:a16="http://schemas.microsoft.com/office/drawing/2014/main" id="{3C9521ED-D191-4A85-B3C0-DB183F5BB2C9}"/>
              </a:ext>
            </a:extLst>
          </p:cNvPr>
          <p:cNvSpPr>
            <a:spLocks noGrp="1"/>
          </p:cNvSpPr>
          <p:nvPr>
            <p:ph idx="1"/>
          </p:nvPr>
        </p:nvSpPr>
        <p:spPr>
          <a:xfrm>
            <a:off x="1567775" y="1629877"/>
            <a:ext cx="9442704" cy="4525963"/>
          </a:xfrm>
        </p:spPr>
        <p:txBody>
          <a:bodyPr vert="horz" lIns="91440" tIns="45720" rIns="91440" bIns="45720" rtlCol="0" anchor="t">
            <a:normAutofit lnSpcReduction="10000"/>
          </a:bodyPr>
          <a:lstStyle/>
          <a:p>
            <a:pPr marL="342265" indent="-342265"/>
            <a:r>
              <a:rPr lang="en-GB" altLang="en-US">
                <a:solidFill>
                  <a:schemeClr val="bg1"/>
                </a:solidFill>
                <a:latin typeface="Aileron"/>
              </a:rPr>
              <a:t>Students’ Unions</a:t>
            </a:r>
          </a:p>
          <a:p>
            <a:pPr marL="342265" indent="-342265"/>
            <a:r>
              <a:rPr lang="en-GB" altLang="en-US">
                <a:solidFill>
                  <a:schemeClr val="bg1"/>
                </a:solidFill>
                <a:latin typeface="Aileron"/>
              </a:rPr>
              <a:t>Background to Students Union Elections</a:t>
            </a:r>
          </a:p>
          <a:p>
            <a:pPr marL="342265" indent="-342265"/>
            <a:r>
              <a:rPr lang="en-GB" altLang="en-US">
                <a:solidFill>
                  <a:schemeClr val="bg1"/>
                </a:solidFill>
                <a:latin typeface="Aileron"/>
              </a:rPr>
              <a:t>Roles available</a:t>
            </a:r>
          </a:p>
          <a:p>
            <a:pPr marL="342265" indent="-342265"/>
            <a:r>
              <a:rPr lang="en-GB" altLang="en-US">
                <a:solidFill>
                  <a:schemeClr val="bg1"/>
                </a:solidFill>
                <a:latin typeface="Aileron"/>
              </a:rPr>
              <a:t>Why Should I run?</a:t>
            </a:r>
          </a:p>
          <a:p>
            <a:pPr marL="342265" indent="-342265"/>
            <a:r>
              <a:rPr lang="en-GB" altLang="en-US">
                <a:solidFill>
                  <a:schemeClr val="bg1"/>
                </a:solidFill>
                <a:latin typeface="Aileron"/>
              </a:rPr>
              <a:t>Life as an Officer.</a:t>
            </a:r>
          </a:p>
          <a:p>
            <a:pPr marL="342265" indent="-342265"/>
            <a:r>
              <a:rPr lang="en-GB" altLang="en-US">
                <a:solidFill>
                  <a:schemeClr val="bg1"/>
                </a:solidFill>
                <a:latin typeface="Aileron"/>
              </a:rPr>
              <a:t>The Election Process.</a:t>
            </a:r>
          </a:p>
          <a:p>
            <a:pPr marL="342265" indent="-342265"/>
            <a:r>
              <a:rPr lang="en-GB" altLang="en-US">
                <a:solidFill>
                  <a:schemeClr val="bg1"/>
                </a:solidFill>
                <a:latin typeface="Aileron"/>
              </a:rPr>
              <a:t>How to Prepare.</a:t>
            </a:r>
          </a:p>
          <a:p>
            <a:pPr marL="342265" indent="-342265"/>
            <a:r>
              <a:rPr lang="en-GB" altLang="en-US">
                <a:solidFill>
                  <a:schemeClr val="bg1"/>
                </a:solidFill>
                <a:latin typeface="Aileron"/>
              </a:rPr>
              <a:t>Questions.</a:t>
            </a:r>
          </a:p>
          <a:p>
            <a:pPr marL="342265" indent="-342265"/>
            <a:endParaRPr lang="en-GB">
              <a:solidFill>
                <a:schemeClr val="bg1"/>
              </a:solidFill>
              <a:latin typeface="Aileron" pitchFamily="2" charset="77"/>
            </a:endParaRPr>
          </a:p>
        </p:txBody>
      </p:sp>
    </p:spTree>
    <p:extLst>
      <p:ext uri="{BB962C8B-B14F-4D97-AF65-F5344CB8AC3E}">
        <p14:creationId xmlns:p14="http://schemas.microsoft.com/office/powerpoint/2010/main" val="3452852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3881" y="423776"/>
            <a:ext cx="8229600" cy="746625"/>
          </a:xfrm>
        </p:spPr>
        <p:txBody>
          <a:bodyPr>
            <a:normAutofit fontScale="90000"/>
          </a:bodyPr>
          <a:lstStyle/>
          <a:p>
            <a:pPr algn="l"/>
            <a:r>
              <a:rPr lang="en-US" b="1" cap="all">
                <a:solidFill>
                  <a:schemeClr val="bg1"/>
                </a:solidFill>
                <a:latin typeface="Lovelo Black" pitchFamily="2" charset="77"/>
                <a:ea typeface="Univers LT Std 57 Condensed" charset="0"/>
                <a:cs typeface="Univers LT Std 57 Condensed" charset="0"/>
              </a:rPr>
              <a:t>The Basics of Winning Votes</a:t>
            </a:r>
          </a:p>
        </p:txBody>
      </p:sp>
      <p:sp>
        <p:nvSpPr>
          <p:cNvPr id="5" name="Content Placeholder 4">
            <a:extLst>
              <a:ext uri="{FF2B5EF4-FFF2-40B4-BE49-F238E27FC236}">
                <a16:creationId xmlns:a16="http://schemas.microsoft.com/office/drawing/2014/main" id="{3C9521ED-D191-4A85-B3C0-DB183F5BB2C9}"/>
              </a:ext>
            </a:extLst>
          </p:cNvPr>
          <p:cNvSpPr>
            <a:spLocks noGrp="1"/>
          </p:cNvSpPr>
          <p:nvPr>
            <p:ph idx="1"/>
          </p:nvPr>
        </p:nvSpPr>
        <p:spPr>
          <a:xfrm>
            <a:off x="911157" y="1508281"/>
            <a:ext cx="9442704" cy="4525963"/>
          </a:xfrm>
        </p:spPr>
        <p:txBody>
          <a:bodyPr>
            <a:normAutofit fontScale="77500" lnSpcReduction="20000"/>
          </a:bodyPr>
          <a:lstStyle/>
          <a:p>
            <a:pPr marL="0" indent="0">
              <a:buNone/>
            </a:pPr>
            <a:r>
              <a:rPr lang="en-GB">
                <a:solidFill>
                  <a:schemeClr val="bg1"/>
                </a:solidFill>
                <a:latin typeface="Aileron"/>
              </a:rPr>
              <a:t>Supermarkets </a:t>
            </a:r>
          </a:p>
          <a:p>
            <a:r>
              <a:rPr lang="en-GB">
                <a:solidFill>
                  <a:schemeClr val="bg1"/>
                </a:solidFill>
                <a:latin typeface="Aileron"/>
              </a:rPr>
              <a:t>“I have to go food shopping to live, so supermarkets get </a:t>
            </a:r>
            <a:r>
              <a:rPr lang="en-GB" i="1">
                <a:solidFill>
                  <a:schemeClr val="bg1"/>
                </a:solidFill>
                <a:latin typeface="Aileron"/>
              </a:rPr>
              <a:t>me</a:t>
            </a:r>
            <a:r>
              <a:rPr lang="en-GB">
                <a:solidFill>
                  <a:schemeClr val="bg1"/>
                </a:solidFill>
                <a:latin typeface="Aileron"/>
              </a:rPr>
              <a:t> to choose </a:t>
            </a:r>
            <a:r>
              <a:rPr lang="en-GB" i="1">
                <a:solidFill>
                  <a:schemeClr val="bg1"/>
                </a:solidFill>
                <a:latin typeface="Aileron"/>
              </a:rPr>
              <a:t>them</a:t>
            </a:r>
            <a:r>
              <a:rPr lang="en-GB">
                <a:solidFill>
                  <a:schemeClr val="bg1"/>
                </a:solidFill>
                <a:latin typeface="Aileron"/>
              </a:rPr>
              <a:t>”</a:t>
            </a:r>
          </a:p>
          <a:p>
            <a:pPr marL="0" indent="0">
              <a:buNone/>
            </a:pPr>
            <a:r>
              <a:rPr lang="en-GB">
                <a:solidFill>
                  <a:schemeClr val="bg1"/>
                </a:solidFill>
                <a:latin typeface="Aileron"/>
              </a:rPr>
              <a:t>SU Elections</a:t>
            </a:r>
          </a:p>
          <a:p>
            <a:pPr lvl="1"/>
            <a:r>
              <a:rPr lang="en-GB">
                <a:solidFill>
                  <a:schemeClr val="bg1"/>
                </a:solidFill>
                <a:latin typeface="Aileron"/>
              </a:rPr>
              <a:t>“I don’t vote very often – so </a:t>
            </a:r>
            <a:r>
              <a:rPr lang="en-GB" i="1">
                <a:solidFill>
                  <a:schemeClr val="bg1"/>
                </a:solidFill>
                <a:latin typeface="Aileron"/>
              </a:rPr>
              <a:t>you</a:t>
            </a:r>
            <a:r>
              <a:rPr lang="en-GB">
                <a:solidFill>
                  <a:schemeClr val="bg1"/>
                </a:solidFill>
                <a:latin typeface="Aileron"/>
              </a:rPr>
              <a:t> have to get </a:t>
            </a:r>
            <a:r>
              <a:rPr lang="en-GB" i="1">
                <a:solidFill>
                  <a:schemeClr val="bg1"/>
                </a:solidFill>
                <a:latin typeface="Aileron"/>
              </a:rPr>
              <a:t>me</a:t>
            </a:r>
            <a:r>
              <a:rPr lang="en-GB">
                <a:solidFill>
                  <a:schemeClr val="bg1"/>
                </a:solidFill>
                <a:latin typeface="Aileron"/>
              </a:rPr>
              <a:t> to vote</a:t>
            </a:r>
          </a:p>
          <a:p>
            <a:r>
              <a:rPr lang="en-GB">
                <a:solidFill>
                  <a:schemeClr val="bg1"/>
                </a:solidFill>
                <a:latin typeface="Aileron"/>
              </a:rPr>
              <a:t>You will need to explain to students why they should vote, and why they should vote for you.</a:t>
            </a:r>
          </a:p>
          <a:p>
            <a:r>
              <a:rPr lang="en-GB">
                <a:solidFill>
                  <a:schemeClr val="bg1"/>
                </a:solidFill>
                <a:latin typeface="Aileron"/>
              </a:rPr>
              <a:t>Be relevant</a:t>
            </a:r>
          </a:p>
          <a:p>
            <a:pPr lvl="1"/>
            <a:r>
              <a:rPr lang="en-GB">
                <a:solidFill>
                  <a:schemeClr val="bg1"/>
                </a:solidFill>
                <a:latin typeface="Aileron"/>
              </a:rPr>
              <a:t>Ensure LSU delivers </a:t>
            </a:r>
            <a:r>
              <a:rPr lang="en-GB" err="1">
                <a:solidFill>
                  <a:schemeClr val="bg1"/>
                </a:solidFill>
                <a:latin typeface="Aileron"/>
              </a:rPr>
              <a:t>xxxx</a:t>
            </a:r>
            <a:r>
              <a:rPr lang="en-GB">
                <a:solidFill>
                  <a:schemeClr val="bg1"/>
                </a:solidFill>
                <a:latin typeface="Aileron"/>
              </a:rPr>
              <a:t> to more people by…</a:t>
            </a:r>
          </a:p>
          <a:p>
            <a:r>
              <a:rPr lang="en-GB">
                <a:solidFill>
                  <a:schemeClr val="bg1"/>
                </a:solidFill>
                <a:latin typeface="Aileron"/>
              </a:rPr>
              <a:t>Be realistic</a:t>
            </a:r>
          </a:p>
          <a:p>
            <a:pPr lvl="1"/>
            <a:r>
              <a:rPr lang="en-GB">
                <a:solidFill>
                  <a:schemeClr val="bg1"/>
                </a:solidFill>
                <a:latin typeface="Aileron"/>
              </a:rPr>
              <a:t>Beer at 10p per pint (hint: nope)</a:t>
            </a:r>
          </a:p>
          <a:p>
            <a:r>
              <a:rPr lang="en-GB">
                <a:solidFill>
                  <a:schemeClr val="bg1"/>
                </a:solidFill>
                <a:latin typeface="Aileron"/>
              </a:rPr>
              <a:t>I will improve our union by…</a:t>
            </a:r>
          </a:p>
          <a:p>
            <a:endParaRPr lang="en-GB" altLang="en-US">
              <a:solidFill>
                <a:schemeClr val="bg1"/>
              </a:solidFill>
              <a:latin typeface="Aileron"/>
            </a:endParaRPr>
          </a:p>
          <a:p>
            <a:endParaRPr lang="en-GB">
              <a:solidFill>
                <a:schemeClr val="bg1"/>
              </a:solidFill>
              <a:latin typeface="Aileron"/>
            </a:endParaRPr>
          </a:p>
        </p:txBody>
      </p:sp>
    </p:spTree>
    <p:extLst>
      <p:ext uri="{BB962C8B-B14F-4D97-AF65-F5344CB8AC3E}">
        <p14:creationId xmlns:p14="http://schemas.microsoft.com/office/powerpoint/2010/main" val="2968022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6455" y="358925"/>
            <a:ext cx="8229600" cy="746625"/>
          </a:xfrm>
        </p:spPr>
        <p:txBody>
          <a:bodyPr>
            <a:normAutofit fontScale="90000"/>
          </a:bodyPr>
          <a:lstStyle/>
          <a:p>
            <a:pPr algn="l"/>
            <a:r>
              <a:rPr lang="en-US" b="1" cap="all">
                <a:solidFill>
                  <a:schemeClr val="bg1"/>
                </a:solidFill>
                <a:latin typeface="Lovelo Black" pitchFamily="2" charset="77"/>
                <a:ea typeface="Univers LT Std 57 Condensed" charset="0"/>
                <a:cs typeface="Univers LT Std 57 Condensed" charset="0"/>
              </a:rPr>
              <a:t>Student Trust</a:t>
            </a:r>
          </a:p>
        </p:txBody>
      </p:sp>
      <p:sp>
        <p:nvSpPr>
          <p:cNvPr id="5" name="Content Placeholder 4">
            <a:extLst>
              <a:ext uri="{FF2B5EF4-FFF2-40B4-BE49-F238E27FC236}">
                <a16:creationId xmlns:a16="http://schemas.microsoft.com/office/drawing/2014/main" id="{3C9521ED-D191-4A85-B3C0-DB183F5BB2C9}"/>
              </a:ext>
            </a:extLst>
          </p:cNvPr>
          <p:cNvSpPr>
            <a:spLocks noGrp="1"/>
          </p:cNvSpPr>
          <p:nvPr>
            <p:ph idx="1"/>
          </p:nvPr>
        </p:nvSpPr>
        <p:spPr>
          <a:xfrm>
            <a:off x="6256836" y="1483963"/>
            <a:ext cx="4620591" cy="4305452"/>
          </a:xfrm>
        </p:spPr>
        <p:txBody>
          <a:bodyPr>
            <a:normAutofit/>
          </a:bodyPr>
          <a:lstStyle/>
          <a:p>
            <a:pPr marL="0" indent="0">
              <a:buNone/>
            </a:pPr>
            <a:r>
              <a:rPr lang="en-GB">
                <a:solidFill>
                  <a:schemeClr val="bg1"/>
                </a:solidFill>
                <a:latin typeface="Aileron"/>
              </a:rPr>
              <a:t>They listen to trust:</a:t>
            </a:r>
          </a:p>
          <a:p>
            <a:r>
              <a:rPr lang="en-GB">
                <a:solidFill>
                  <a:schemeClr val="bg1"/>
                </a:solidFill>
                <a:latin typeface="Aileron"/>
              </a:rPr>
              <a:t>Having listened to students, I think</a:t>
            </a:r>
          </a:p>
          <a:p>
            <a:r>
              <a:rPr lang="en-GB">
                <a:solidFill>
                  <a:schemeClr val="bg1"/>
                </a:solidFill>
                <a:latin typeface="Aileron"/>
              </a:rPr>
              <a:t>I believe</a:t>
            </a:r>
          </a:p>
          <a:p>
            <a:r>
              <a:rPr lang="en-GB">
                <a:solidFill>
                  <a:schemeClr val="bg1"/>
                </a:solidFill>
                <a:latin typeface="Aileron"/>
              </a:rPr>
              <a:t>Students tell me that</a:t>
            </a:r>
          </a:p>
          <a:p>
            <a:r>
              <a:rPr lang="en-GB">
                <a:solidFill>
                  <a:schemeClr val="bg1"/>
                </a:solidFill>
                <a:latin typeface="Aileron"/>
              </a:rPr>
              <a:t>I know that</a:t>
            </a:r>
          </a:p>
          <a:p>
            <a:r>
              <a:rPr lang="en-GB">
                <a:solidFill>
                  <a:schemeClr val="bg1"/>
                </a:solidFill>
                <a:latin typeface="Aileron"/>
              </a:rPr>
              <a:t>What I will do is</a:t>
            </a:r>
          </a:p>
          <a:p>
            <a:endParaRPr lang="en-GB" altLang="en-US">
              <a:solidFill>
                <a:schemeClr val="bg1"/>
              </a:solidFill>
              <a:latin typeface="Aileron"/>
            </a:endParaRPr>
          </a:p>
          <a:p>
            <a:endParaRPr lang="en-GB">
              <a:solidFill>
                <a:schemeClr val="bg1"/>
              </a:solidFill>
              <a:latin typeface="Aileron"/>
            </a:endParaRPr>
          </a:p>
        </p:txBody>
      </p:sp>
      <p:sp>
        <p:nvSpPr>
          <p:cNvPr id="4" name="Content Placeholder 2">
            <a:extLst>
              <a:ext uri="{FF2B5EF4-FFF2-40B4-BE49-F238E27FC236}">
                <a16:creationId xmlns:a16="http://schemas.microsoft.com/office/drawing/2014/main" id="{6710A338-24C2-44A1-A081-D4E69AE35881}"/>
              </a:ext>
            </a:extLst>
          </p:cNvPr>
          <p:cNvSpPr txBox="1">
            <a:spLocks/>
          </p:cNvSpPr>
          <p:nvPr/>
        </p:nvSpPr>
        <p:spPr>
          <a:xfrm>
            <a:off x="833877" y="1483962"/>
            <a:ext cx="5261113" cy="4102252"/>
          </a:xfrm>
          <a:prstGeom prst="rect">
            <a:avLst/>
          </a:prstGeom>
        </p:spPr>
        <p:txBody>
          <a:bodyPr vert="horz" lIns="121920" tIns="60960" rIns="121920" bIns="60960" rtlCol="0">
            <a:normAutofit fontScale="92500" lnSpcReduction="2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defTabSz="457189">
              <a:buNone/>
              <a:defRPr/>
            </a:pPr>
            <a:r>
              <a:rPr lang="en-GB" sz="3200">
                <a:solidFill>
                  <a:prstClr val="white"/>
                </a:solidFill>
                <a:latin typeface="Aileron"/>
              </a:rPr>
              <a:t>They don’t trust:</a:t>
            </a:r>
          </a:p>
          <a:p>
            <a:pPr marL="342891" indent="-342891" defTabSz="457189">
              <a:defRPr/>
            </a:pPr>
            <a:r>
              <a:rPr lang="en-GB" sz="3200">
                <a:solidFill>
                  <a:prstClr val="white"/>
                </a:solidFill>
                <a:latin typeface="Aileron"/>
              </a:rPr>
              <a:t>I will listen to YOU</a:t>
            </a:r>
          </a:p>
          <a:p>
            <a:pPr marL="342891" indent="-342891" defTabSz="457189">
              <a:defRPr/>
            </a:pPr>
            <a:r>
              <a:rPr lang="en-GB" sz="3200">
                <a:solidFill>
                  <a:prstClr val="white"/>
                </a:solidFill>
                <a:latin typeface="Aileron"/>
              </a:rPr>
              <a:t>I want YOUR ideas</a:t>
            </a:r>
          </a:p>
          <a:p>
            <a:pPr marL="342891" indent="-342891" defTabSz="457189">
              <a:defRPr/>
            </a:pPr>
            <a:r>
              <a:rPr lang="en-GB" sz="3200">
                <a:solidFill>
                  <a:prstClr val="white"/>
                </a:solidFill>
                <a:latin typeface="Aileron"/>
              </a:rPr>
              <a:t>YOU are the most important thing</a:t>
            </a:r>
          </a:p>
          <a:p>
            <a:pPr marL="342891" indent="-342891" defTabSz="457189">
              <a:defRPr/>
            </a:pPr>
            <a:r>
              <a:rPr lang="en-GB" sz="3200">
                <a:solidFill>
                  <a:prstClr val="white"/>
                </a:solidFill>
                <a:latin typeface="Aileron"/>
              </a:rPr>
              <a:t>Putting YOU in charge</a:t>
            </a:r>
          </a:p>
          <a:p>
            <a:pPr marL="342891" indent="-342891" defTabSz="457189">
              <a:defRPr/>
            </a:pPr>
            <a:endParaRPr lang="en-GB" sz="3200">
              <a:solidFill>
                <a:prstClr val="white"/>
              </a:solidFill>
              <a:latin typeface="Aileron"/>
            </a:endParaRPr>
          </a:p>
          <a:p>
            <a:pPr marL="342891" indent="-342891" defTabSz="457189">
              <a:defRPr/>
            </a:pPr>
            <a:r>
              <a:rPr lang="en-GB" sz="3200">
                <a:solidFill>
                  <a:prstClr val="white"/>
                </a:solidFill>
                <a:latin typeface="Aileron"/>
              </a:rPr>
              <a:t>FAKE NEWS</a:t>
            </a:r>
          </a:p>
          <a:p>
            <a:pPr marL="342891" indent="-342891" defTabSz="457189">
              <a:defRPr/>
            </a:pPr>
            <a:r>
              <a:rPr lang="en-GB" sz="3200">
                <a:solidFill>
                  <a:prstClr val="white"/>
                </a:solidFill>
                <a:latin typeface="Aileron"/>
              </a:rPr>
              <a:t>Negative Campaigning</a:t>
            </a:r>
          </a:p>
        </p:txBody>
      </p:sp>
    </p:spTree>
    <p:extLst>
      <p:ext uri="{BB962C8B-B14F-4D97-AF65-F5344CB8AC3E}">
        <p14:creationId xmlns:p14="http://schemas.microsoft.com/office/powerpoint/2010/main" val="2294662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243" y="302181"/>
            <a:ext cx="8229600" cy="746625"/>
          </a:xfrm>
        </p:spPr>
        <p:txBody>
          <a:bodyPr>
            <a:normAutofit fontScale="90000"/>
          </a:bodyPr>
          <a:lstStyle/>
          <a:p>
            <a:pPr algn="l"/>
            <a:r>
              <a:rPr lang="en-US" b="1" cap="all">
                <a:solidFill>
                  <a:schemeClr val="bg1"/>
                </a:solidFill>
                <a:latin typeface="Lovelo Black" pitchFamily="2" charset="77"/>
                <a:ea typeface="Univers LT Std 57 Condensed" charset="0"/>
                <a:cs typeface="Univers LT Std 57 Condensed" charset="0"/>
              </a:rPr>
              <a:t>Planning a campaign</a:t>
            </a:r>
          </a:p>
        </p:txBody>
      </p:sp>
      <p:sp>
        <p:nvSpPr>
          <p:cNvPr id="5" name="Content Placeholder 4">
            <a:extLst>
              <a:ext uri="{FF2B5EF4-FFF2-40B4-BE49-F238E27FC236}">
                <a16:creationId xmlns:a16="http://schemas.microsoft.com/office/drawing/2014/main" id="{3C9521ED-D191-4A85-B3C0-DB183F5BB2C9}"/>
              </a:ext>
            </a:extLst>
          </p:cNvPr>
          <p:cNvSpPr>
            <a:spLocks noGrp="1"/>
          </p:cNvSpPr>
          <p:nvPr>
            <p:ph idx="1"/>
          </p:nvPr>
        </p:nvSpPr>
        <p:spPr>
          <a:xfrm>
            <a:off x="765243" y="1467749"/>
            <a:ext cx="9442704" cy="4525963"/>
          </a:xfrm>
        </p:spPr>
        <p:txBody>
          <a:bodyPr vert="horz" lIns="91440" tIns="45720" rIns="91440" bIns="45720" rtlCol="0" anchor="t">
            <a:normAutofit/>
          </a:bodyPr>
          <a:lstStyle/>
          <a:p>
            <a:pPr marL="342265" indent="-342265"/>
            <a:r>
              <a:rPr lang="en-GB">
                <a:solidFill>
                  <a:schemeClr val="bg1"/>
                </a:solidFill>
                <a:latin typeface="Aileron"/>
              </a:rPr>
              <a:t>Make a list of target groups</a:t>
            </a:r>
            <a:endParaRPr lang="en-US"/>
          </a:p>
          <a:p>
            <a:pPr marL="342265" indent="-342265"/>
            <a:r>
              <a:rPr lang="en-GB">
                <a:solidFill>
                  <a:schemeClr val="bg1"/>
                </a:solidFill>
                <a:latin typeface="Aileron"/>
              </a:rPr>
              <a:t>Get a team together</a:t>
            </a:r>
          </a:p>
          <a:p>
            <a:pPr marL="342265" indent="-342265"/>
            <a:r>
              <a:rPr lang="en-GB">
                <a:solidFill>
                  <a:schemeClr val="bg1"/>
                </a:solidFill>
                <a:latin typeface="Aileron"/>
              </a:rPr>
              <a:t>Think about time vs votes (for you)</a:t>
            </a:r>
          </a:p>
          <a:p>
            <a:pPr marL="342265" indent="-342265"/>
            <a:r>
              <a:rPr lang="en-GB">
                <a:solidFill>
                  <a:schemeClr val="bg1"/>
                </a:solidFill>
                <a:latin typeface="Aileron"/>
              </a:rPr>
              <a:t>Start with innovation and ideas</a:t>
            </a:r>
          </a:p>
          <a:p>
            <a:pPr marL="342265" indent="-342265"/>
            <a:r>
              <a:rPr lang="en-GB">
                <a:solidFill>
                  <a:schemeClr val="bg1"/>
                </a:solidFill>
                <a:latin typeface="Aileron"/>
              </a:rPr>
              <a:t>How do all the activities you are doing connect to each other?</a:t>
            </a:r>
          </a:p>
          <a:p>
            <a:pPr marL="342265" indent="-342265"/>
            <a:endParaRPr lang="en-GB">
              <a:solidFill>
                <a:schemeClr val="bg1"/>
              </a:solidFill>
              <a:latin typeface="Aileron"/>
            </a:endParaRPr>
          </a:p>
        </p:txBody>
      </p:sp>
    </p:spTree>
    <p:extLst>
      <p:ext uri="{BB962C8B-B14F-4D97-AF65-F5344CB8AC3E}">
        <p14:creationId xmlns:p14="http://schemas.microsoft.com/office/powerpoint/2010/main" val="3708865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8902" y="213010"/>
            <a:ext cx="8229600" cy="746625"/>
          </a:xfrm>
        </p:spPr>
        <p:txBody>
          <a:bodyPr>
            <a:normAutofit fontScale="90000"/>
          </a:bodyPr>
          <a:lstStyle/>
          <a:p>
            <a:pPr algn="l"/>
            <a:r>
              <a:rPr lang="en-US" b="1" cap="all">
                <a:solidFill>
                  <a:schemeClr val="bg1"/>
                </a:solidFill>
                <a:latin typeface="Lovelo Black" pitchFamily="2" charset="77"/>
                <a:ea typeface="Univers LT Std 57 Condensed" charset="0"/>
                <a:cs typeface="Univers LT Std 57 Condensed" charset="0"/>
              </a:rPr>
              <a:t>Your campaign team</a:t>
            </a:r>
          </a:p>
        </p:txBody>
      </p:sp>
      <p:sp>
        <p:nvSpPr>
          <p:cNvPr id="5" name="Content Placeholder 4">
            <a:extLst>
              <a:ext uri="{FF2B5EF4-FFF2-40B4-BE49-F238E27FC236}">
                <a16:creationId xmlns:a16="http://schemas.microsoft.com/office/drawing/2014/main" id="{3C9521ED-D191-4A85-B3C0-DB183F5BB2C9}"/>
              </a:ext>
            </a:extLst>
          </p:cNvPr>
          <p:cNvSpPr>
            <a:spLocks noGrp="1"/>
          </p:cNvSpPr>
          <p:nvPr>
            <p:ph idx="1"/>
          </p:nvPr>
        </p:nvSpPr>
        <p:spPr>
          <a:xfrm>
            <a:off x="635540" y="1030004"/>
            <a:ext cx="9442704" cy="4525963"/>
          </a:xfrm>
        </p:spPr>
        <p:txBody>
          <a:bodyPr>
            <a:normAutofit lnSpcReduction="10000"/>
          </a:bodyPr>
          <a:lstStyle/>
          <a:p>
            <a:r>
              <a:rPr lang="en-GB">
                <a:solidFill>
                  <a:schemeClr val="bg1"/>
                </a:solidFill>
                <a:latin typeface="Aileron"/>
              </a:rPr>
              <a:t>You are responsible for their actions</a:t>
            </a:r>
          </a:p>
          <a:p>
            <a:r>
              <a:rPr lang="en-GB">
                <a:solidFill>
                  <a:schemeClr val="bg1"/>
                </a:solidFill>
                <a:latin typeface="Aileron"/>
              </a:rPr>
              <a:t>Gather a wide range/strong personalities</a:t>
            </a:r>
          </a:p>
          <a:p>
            <a:r>
              <a:rPr lang="en-GB">
                <a:solidFill>
                  <a:schemeClr val="bg1"/>
                </a:solidFill>
                <a:latin typeface="Aileron"/>
              </a:rPr>
              <a:t>Make sure they are “on message”</a:t>
            </a:r>
          </a:p>
          <a:p>
            <a:r>
              <a:rPr lang="en-GB">
                <a:solidFill>
                  <a:schemeClr val="bg1"/>
                </a:solidFill>
                <a:latin typeface="Aileron"/>
              </a:rPr>
              <a:t>Allocating responsibilities and Tasks</a:t>
            </a:r>
          </a:p>
          <a:p>
            <a:r>
              <a:rPr lang="en-GB">
                <a:solidFill>
                  <a:schemeClr val="bg1"/>
                </a:solidFill>
                <a:latin typeface="Aileron"/>
              </a:rPr>
              <a:t>Make sure they aren’t just leaflet </a:t>
            </a:r>
            <a:r>
              <a:rPr lang="en-GB" err="1">
                <a:solidFill>
                  <a:schemeClr val="bg1"/>
                </a:solidFill>
                <a:latin typeface="Aileron"/>
              </a:rPr>
              <a:t>shovers</a:t>
            </a:r>
            <a:endParaRPr lang="en-GB">
              <a:solidFill>
                <a:schemeClr val="bg1"/>
              </a:solidFill>
              <a:latin typeface="Aileron"/>
            </a:endParaRPr>
          </a:p>
          <a:p>
            <a:r>
              <a:rPr lang="en-GB">
                <a:solidFill>
                  <a:schemeClr val="bg1"/>
                </a:solidFill>
                <a:latin typeface="Aileron"/>
              </a:rPr>
              <a:t>Have meetings with them</a:t>
            </a:r>
          </a:p>
          <a:p>
            <a:r>
              <a:rPr lang="en-GB">
                <a:solidFill>
                  <a:schemeClr val="bg1"/>
                </a:solidFill>
                <a:latin typeface="Aileron"/>
              </a:rPr>
              <a:t>Support them, encourage them, thank them</a:t>
            </a:r>
          </a:p>
          <a:p>
            <a:r>
              <a:rPr lang="en-GB">
                <a:solidFill>
                  <a:schemeClr val="bg1"/>
                </a:solidFill>
                <a:latin typeface="Aileron"/>
              </a:rPr>
              <a:t>Make sure they don’t try and dirty tricks!!!</a:t>
            </a:r>
          </a:p>
          <a:p>
            <a:endParaRPr lang="en-GB">
              <a:solidFill>
                <a:schemeClr val="bg1"/>
              </a:solidFill>
              <a:latin typeface="Aileron"/>
            </a:endParaRPr>
          </a:p>
        </p:txBody>
      </p:sp>
    </p:spTree>
    <p:extLst>
      <p:ext uri="{BB962C8B-B14F-4D97-AF65-F5344CB8AC3E}">
        <p14:creationId xmlns:p14="http://schemas.microsoft.com/office/powerpoint/2010/main" val="2223425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96670"/>
            <a:ext cx="8229600" cy="746625"/>
          </a:xfrm>
        </p:spPr>
        <p:txBody>
          <a:bodyPr>
            <a:normAutofit fontScale="90000"/>
          </a:bodyPr>
          <a:lstStyle/>
          <a:p>
            <a:pPr algn="l"/>
            <a:r>
              <a:rPr lang="en-US" b="1" cap="all">
                <a:solidFill>
                  <a:schemeClr val="bg1"/>
                </a:solidFill>
                <a:latin typeface="Lovelo Black" pitchFamily="2" charset="77"/>
                <a:ea typeface="Univers LT Std 57 Condensed" charset="0"/>
                <a:cs typeface="Univers LT Std 57 Condensed" charset="0"/>
              </a:rPr>
              <a:t>Budgeting</a:t>
            </a:r>
          </a:p>
        </p:txBody>
      </p:sp>
      <p:sp>
        <p:nvSpPr>
          <p:cNvPr id="3" name="Content Placeholder 2"/>
          <p:cNvSpPr>
            <a:spLocks noGrp="1"/>
          </p:cNvSpPr>
          <p:nvPr>
            <p:ph idx="1"/>
          </p:nvPr>
        </p:nvSpPr>
        <p:spPr>
          <a:xfrm>
            <a:off x="2114146" y="1947897"/>
            <a:ext cx="8096655" cy="4067209"/>
          </a:xfrm>
        </p:spPr>
        <p:txBody>
          <a:bodyPr>
            <a:normAutofit/>
          </a:bodyPr>
          <a:lstStyle/>
          <a:p>
            <a:pPr marL="0" indent="0">
              <a:buClr>
                <a:srgbClr val="CC006A"/>
              </a:buClr>
              <a:buNone/>
            </a:pPr>
            <a:endParaRPr lang="en-US">
              <a:solidFill>
                <a:schemeClr val="bg1"/>
              </a:solidFill>
              <a:latin typeface="Aileron" pitchFamily="2" charset="77"/>
              <a:cs typeface="Aller"/>
            </a:endParaRPr>
          </a:p>
          <a:p>
            <a:pPr>
              <a:buClr>
                <a:srgbClr val="CC006A"/>
              </a:buClr>
            </a:pPr>
            <a:endParaRPr lang="en-US">
              <a:solidFill>
                <a:schemeClr val="bg1"/>
              </a:solidFill>
              <a:latin typeface="Aileron" pitchFamily="2" charset="77"/>
              <a:cs typeface="Aller"/>
            </a:endParaRPr>
          </a:p>
          <a:p>
            <a:endParaRPr lang="en-US">
              <a:solidFill>
                <a:schemeClr val="bg1"/>
              </a:solidFill>
              <a:latin typeface="Aileron" pitchFamily="2" charset="77"/>
              <a:cs typeface="Aller"/>
            </a:endParaRPr>
          </a:p>
        </p:txBody>
      </p:sp>
      <p:sp>
        <p:nvSpPr>
          <p:cNvPr id="4" name="Content Placeholder 2"/>
          <p:cNvSpPr txBox="1">
            <a:spLocks/>
          </p:cNvSpPr>
          <p:nvPr/>
        </p:nvSpPr>
        <p:spPr>
          <a:xfrm>
            <a:off x="1183861" y="1763998"/>
            <a:ext cx="9026939" cy="3436021"/>
          </a:xfrm>
          <a:prstGeom prst="rect">
            <a:avLst/>
          </a:prstGeom>
        </p:spPr>
        <p:txBody>
          <a:bodyPr vert="horz" lIns="121920" tIns="60960" rIns="121920" bIns="60960" rtlCol="0" anchor="t">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buClr>
                <a:srgbClr val="CC006A"/>
              </a:buClr>
            </a:pPr>
            <a:r>
              <a:rPr lang="en-US" sz="2000">
                <a:solidFill>
                  <a:schemeClr val="bg1"/>
                </a:solidFill>
                <a:latin typeface="Aileron"/>
                <a:cs typeface="Aller Light"/>
              </a:rPr>
              <a:t>Max Budget - £40</a:t>
            </a:r>
            <a:endParaRPr lang="en-US" sz="2000">
              <a:solidFill>
                <a:schemeClr val="bg1"/>
              </a:solidFill>
              <a:latin typeface="Aileron" pitchFamily="2" charset="77"/>
              <a:cs typeface="Aller Light"/>
            </a:endParaRPr>
          </a:p>
          <a:p>
            <a:pPr>
              <a:buClr>
                <a:srgbClr val="CC006A"/>
              </a:buClr>
            </a:pPr>
            <a:r>
              <a:rPr lang="en-US" sz="2000">
                <a:solidFill>
                  <a:schemeClr val="bg1"/>
                </a:solidFill>
                <a:latin typeface="Aileron"/>
                <a:cs typeface="Aller Light"/>
              </a:rPr>
              <a:t>All spending must be declared.</a:t>
            </a:r>
          </a:p>
          <a:p>
            <a:pPr>
              <a:buClr>
                <a:srgbClr val="CC006A"/>
              </a:buClr>
            </a:pPr>
            <a:r>
              <a:rPr lang="en-US" sz="2000">
                <a:solidFill>
                  <a:schemeClr val="bg1"/>
                </a:solidFill>
                <a:latin typeface="Aileron"/>
                <a:cs typeface="Aller Light"/>
              </a:rPr>
              <a:t>Please consider making use of recycled or recyclable items</a:t>
            </a:r>
          </a:p>
          <a:p>
            <a:pPr>
              <a:buClr>
                <a:srgbClr val="CC006A"/>
              </a:buClr>
            </a:pPr>
            <a:r>
              <a:rPr lang="en-US" sz="2000">
                <a:solidFill>
                  <a:schemeClr val="bg1"/>
                </a:solidFill>
                <a:latin typeface="Aileron"/>
                <a:cs typeface="Aller Light"/>
              </a:rPr>
              <a:t>Specifics can be found within the candidates pack (2.3)</a:t>
            </a:r>
          </a:p>
          <a:p>
            <a:pPr>
              <a:buClr>
                <a:srgbClr val="CC006A"/>
              </a:buClr>
            </a:pPr>
            <a:endParaRPr lang="en-US">
              <a:solidFill>
                <a:schemeClr val="bg1"/>
              </a:solidFill>
              <a:latin typeface="Aileron" pitchFamily="2" charset="77"/>
              <a:cs typeface="Aller"/>
            </a:endParaRPr>
          </a:p>
          <a:p>
            <a:pPr>
              <a:buClr>
                <a:srgbClr val="CC006A"/>
              </a:buClr>
            </a:pPr>
            <a:endParaRPr lang="en-US">
              <a:solidFill>
                <a:schemeClr val="bg1"/>
              </a:solidFill>
              <a:latin typeface="Aileron" pitchFamily="2" charset="77"/>
              <a:cs typeface="Aller"/>
            </a:endParaRPr>
          </a:p>
          <a:p>
            <a:endParaRPr lang="en-US">
              <a:solidFill>
                <a:schemeClr val="bg1"/>
              </a:solidFill>
              <a:latin typeface="Aileron" pitchFamily="2" charset="77"/>
              <a:cs typeface="Aller"/>
            </a:endParaRPr>
          </a:p>
        </p:txBody>
      </p:sp>
    </p:spTree>
    <p:extLst>
      <p:ext uri="{BB962C8B-B14F-4D97-AF65-F5344CB8AC3E}">
        <p14:creationId xmlns:p14="http://schemas.microsoft.com/office/powerpoint/2010/main" val="2823160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24264" y="2685457"/>
            <a:ext cx="8229600" cy="746625"/>
          </a:xfrm>
        </p:spPr>
        <p:txBody>
          <a:bodyPr>
            <a:noAutofit/>
          </a:bodyPr>
          <a:lstStyle/>
          <a:p>
            <a:pPr algn="l"/>
            <a:r>
              <a:rPr lang="en-US" sz="6000" b="1" cap="all">
                <a:solidFill>
                  <a:schemeClr val="bg1"/>
                </a:solidFill>
                <a:latin typeface="Lovelo Black"/>
                <a:ea typeface="Univers LT Std 57 Condensed" charset="0"/>
                <a:cs typeface="Univers LT Std 57 Condensed" charset="0"/>
              </a:rPr>
              <a:t>What is a student's union and why do we need one?</a:t>
            </a:r>
            <a:endParaRPr lang="en-US" sz="6000" b="1" cap="all">
              <a:solidFill>
                <a:schemeClr val="bg1"/>
              </a:solidFill>
              <a:latin typeface="Lovelo Black" pitchFamily="2" charset="77"/>
              <a:ea typeface="Univers LT Std 57 Condensed" charset="0"/>
              <a:cs typeface="Univers LT Std 57 Condensed" charset="0"/>
            </a:endParaRPr>
          </a:p>
        </p:txBody>
      </p:sp>
      <p:sp>
        <p:nvSpPr>
          <p:cNvPr id="5" name="Content Placeholder 4">
            <a:extLst>
              <a:ext uri="{FF2B5EF4-FFF2-40B4-BE49-F238E27FC236}">
                <a16:creationId xmlns:a16="http://schemas.microsoft.com/office/drawing/2014/main" id="{3C9521ED-D191-4A85-B3C0-DB183F5BB2C9}"/>
              </a:ext>
            </a:extLst>
          </p:cNvPr>
          <p:cNvSpPr>
            <a:spLocks noGrp="1"/>
          </p:cNvSpPr>
          <p:nvPr>
            <p:ph idx="1"/>
          </p:nvPr>
        </p:nvSpPr>
        <p:spPr>
          <a:xfrm>
            <a:off x="1567775" y="1629877"/>
            <a:ext cx="9442704" cy="4525963"/>
          </a:xfrm>
        </p:spPr>
        <p:txBody>
          <a:bodyPr vert="horz" lIns="91440" tIns="45720" rIns="91440" bIns="45720" rtlCol="0" anchor="t">
            <a:normAutofit/>
          </a:bodyPr>
          <a:lstStyle/>
          <a:p>
            <a:pPr marL="342265" indent="-342265"/>
            <a:endParaRPr lang="en-GB" altLang="en-US">
              <a:solidFill>
                <a:schemeClr val="bg1"/>
              </a:solidFill>
              <a:latin typeface="Aileron"/>
            </a:endParaRPr>
          </a:p>
          <a:p>
            <a:pPr marL="342265" indent="-342265"/>
            <a:endParaRPr lang="en-GB">
              <a:solidFill>
                <a:schemeClr val="bg1"/>
              </a:solidFill>
              <a:latin typeface="Aileron" pitchFamily="2" charset="77"/>
            </a:endParaRPr>
          </a:p>
        </p:txBody>
      </p:sp>
    </p:spTree>
    <p:extLst>
      <p:ext uri="{BB962C8B-B14F-4D97-AF65-F5344CB8AC3E}">
        <p14:creationId xmlns:p14="http://schemas.microsoft.com/office/powerpoint/2010/main" val="3528377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96670"/>
            <a:ext cx="8229600" cy="746625"/>
          </a:xfrm>
        </p:spPr>
        <p:txBody>
          <a:bodyPr>
            <a:normAutofit fontScale="90000"/>
          </a:bodyPr>
          <a:lstStyle/>
          <a:p>
            <a:pPr algn="l"/>
            <a:r>
              <a:rPr lang="en-US" b="1" cap="all">
                <a:solidFill>
                  <a:schemeClr val="bg1"/>
                </a:solidFill>
                <a:latin typeface="Lovelo Black" pitchFamily="2" charset="77"/>
                <a:ea typeface="Univers LT Std 57 Condensed" charset="0"/>
                <a:cs typeface="Univers LT Std 57 Condensed" charset="0"/>
              </a:rPr>
              <a:t>What is a students’ Union? </a:t>
            </a:r>
          </a:p>
        </p:txBody>
      </p:sp>
      <p:sp>
        <p:nvSpPr>
          <p:cNvPr id="5" name="Content Placeholder 4">
            <a:extLst>
              <a:ext uri="{FF2B5EF4-FFF2-40B4-BE49-F238E27FC236}">
                <a16:creationId xmlns:a16="http://schemas.microsoft.com/office/drawing/2014/main" id="{3C9521ED-D191-4A85-B3C0-DB183F5BB2C9}"/>
              </a:ext>
            </a:extLst>
          </p:cNvPr>
          <p:cNvSpPr>
            <a:spLocks noGrp="1"/>
          </p:cNvSpPr>
          <p:nvPr>
            <p:ph idx="1"/>
          </p:nvPr>
        </p:nvSpPr>
        <p:spPr>
          <a:xfrm>
            <a:off x="1245574" y="1593064"/>
            <a:ext cx="8547114" cy="4525963"/>
          </a:xfrm>
        </p:spPr>
        <p:txBody>
          <a:bodyPr vert="horz" lIns="91440" tIns="45720" rIns="91440" bIns="45720" rtlCol="0" anchor="t">
            <a:normAutofit/>
          </a:bodyPr>
          <a:lstStyle/>
          <a:p>
            <a:pPr marL="342265" indent="-342265">
              <a:lnSpc>
                <a:spcPct val="90000"/>
              </a:lnSpc>
              <a:buNone/>
            </a:pPr>
            <a:r>
              <a:rPr lang="en-US" altLang="en-US">
                <a:solidFill>
                  <a:schemeClr val="bg1"/>
                </a:solidFill>
                <a:latin typeface="Aileron"/>
              </a:rPr>
              <a:t>1.	The Union is the </a:t>
            </a:r>
            <a:r>
              <a:rPr lang="en-US" altLang="en-US" b="1" u="sng">
                <a:solidFill>
                  <a:schemeClr val="bg1"/>
                </a:solidFill>
                <a:latin typeface="Aileron"/>
              </a:rPr>
              <a:t>representative</a:t>
            </a:r>
            <a:r>
              <a:rPr lang="en-US" altLang="en-US">
                <a:solidFill>
                  <a:schemeClr val="bg1"/>
                </a:solidFill>
                <a:latin typeface="Aileron"/>
              </a:rPr>
              <a:t> body</a:t>
            </a:r>
            <a:endParaRPr lang="en-US">
              <a:solidFill>
                <a:schemeClr val="bg1"/>
              </a:solidFill>
              <a:latin typeface="Aileron"/>
            </a:endParaRPr>
          </a:p>
          <a:p>
            <a:pPr marL="742315" lvl="1" indent="-285115">
              <a:lnSpc>
                <a:spcPct val="90000"/>
              </a:lnSpc>
            </a:pPr>
            <a:r>
              <a:rPr lang="en-US" altLang="en-US" i="1">
                <a:solidFill>
                  <a:schemeClr val="bg1"/>
                </a:solidFill>
                <a:latin typeface="Aileron"/>
              </a:rPr>
              <a:t>Speaks on behalf of students</a:t>
            </a:r>
            <a:endParaRPr lang="en-US">
              <a:cs typeface="Calibri"/>
            </a:endParaRPr>
          </a:p>
          <a:p>
            <a:pPr marL="742315" lvl="1" indent="-285115">
              <a:lnSpc>
                <a:spcPct val="90000"/>
              </a:lnSpc>
            </a:pPr>
            <a:r>
              <a:rPr lang="en-US" altLang="en-US" i="1">
                <a:solidFill>
                  <a:schemeClr val="bg1"/>
                </a:solidFill>
                <a:latin typeface="Aileron"/>
              </a:rPr>
              <a:t>University and Local Community</a:t>
            </a:r>
          </a:p>
          <a:p>
            <a:pPr marL="342265" indent="-342265">
              <a:lnSpc>
                <a:spcPct val="90000"/>
              </a:lnSpc>
              <a:buNone/>
            </a:pPr>
            <a:r>
              <a:rPr lang="en-US" altLang="en-US">
                <a:solidFill>
                  <a:schemeClr val="bg1"/>
                </a:solidFill>
                <a:latin typeface="Aileron"/>
              </a:rPr>
              <a:t>2. The Union </a:t>
            </a:r>
            <a:r>
              <a:rPr lang="en-US" altLang="en-US" b="1" u="sng">
                <a:solidFill>
                  <a:schemeClr val="bg1"/>
                </a:solidFill>
                <a:latin typeface="Aileron"/>
              </a:rPr>
              <a:t>empowers students</a:t>
            </a:r>
            <a:r>
              <a:rPr lang="en-US" altLang="en-US">
                <a:solidFill>
                  <a:schemeClr val="bg1"/>
                </a:solidFill>
                <a:latin typeface="Aileron"/>
              </a:rPr>
              <a:t> to organize activities &amp; campaigns</a:t>
            </a:r>
          </a:p>
          <a:p>
            <a:pPr marL="742315" lvl="1" indent="-285115">
              <a:lnSpc>
                <a:spcPct val="90000"/>
              </a:lnSpc>
            </a:pPr>
            <a:r>
              <a:rPr lang="en-US" altLang="en-US" i="1">
                <a:solidFill>
                  <a:schemeClr val="bg1"/>
                </a:solidFill>
                <a:latin typeface="Aileron" pitchFamily="2" charset="77"/>
              </a:rPr>
              <a:t>By Students</a:t>
            </a:r>
          </a:p>
          <a:p>
            <a:pPr marL="342265" indent="-342265">
              <a:lnSpc>
                <a:spcPct val="90000"/>
              </a:lnSpc>
              <a:buNone/>
            </a:pPr>
            <a:r>
              <a:rPr lang="en-US" altLang="en-US">
                <a:solidFill>
                  <a:schemeClr val="bg1"/>
                </a:solidFill>
                <a:latin typeface="Aileron"/>
              </a:rPr>
              <a:t>3. The union provides services</a:t>
            </a:r>
            <a:endParaRPr lang="en-US" altLang="en-US">
              <a:solidFill>
                <a:schemeClr val="bg1"/>
              </a:solidFill>
              <a:latin typeface="Aileron" pitchFamily="2" charset="77"/>
            </a:endParaRPr>
          </a:p>
          <a:p>
            <a:pPr marL="742315" lvl="1" indent="-285115">
              <a:lnSpc>
                <a:spcPct val="90000"/>
              </a:lnSpc>
            </a:pPr>
            <a:r>
              <a:rPr lang="en-US" altLang="en-US" i="1">
                <a:solidFill>
                  <a:schemeClr val="bg1"/>
                </a:solidFill>
                <a:latin typeface="Aileron"/>
              </a:rPr>
              <a:t>Advice</a:t>
            </a:r>
            <a:endParaRPr lang="en-US" altLang="en-US" i="1">
              <a:solidFill>
                <a:schemeClr val="bg1"/>
              </a:solidFill>
              <a:latin typeface="Aileron" pitchFamily="2" charset="77"/>
            </a:endParaRPr>
          </a:p>
          <a:p>
            <a:pPr marL="742315" lvl="1" indent="-285115">
              <a:lnSpc>
                <a:spcPct val="90000"/>
              </a:lnSpc>
            </a:pPr>
            <a:r>
              <a:rPr lang="en-US" altLang="en-US" i="1">
                <a:solidFill>
                  <a:schemeClr val="bg1"/>
                </a:solidFill>
                <a:latin typeface="Aileron"/>
              </a:rPr>
              <a:t>Commercial</a:t>
            </a:r>
            <a:endParaRPr lang="en-US" altLang="en-US" i="1">
              <a:solidFill>
                <a:schemeClr val="bg1"/>
              </a:solidFill>
              <a:latin typeface="Aileron" pitchFamily="2" charset="77"/>
            </a:endParaRPr>
          </a:p>
          <a:p>
            <a:pPr marL="742315" lvl="1" indent="-285115">
              <a:lnSpc>
                <a:spcPct val="90000"/>
              </a:lnSpc>
            </a:pPr>
            <a:endParaRPr lang="en-US" altLang="en-US" i="1">
              <a:solidFill>
                <a:schemeClr val="bg1"/>
              </a:solidFill>
              <a:latin typeface="Aileron" pitchFamily="2" charset="77"/>
            </a:endParaRPr>
          </a:p>
        </p:txBody>
      </p:sp>
    </p:spTree>
    <p:extLst>
      <p:ext uri="{BB962C8B-B14F-4D97-AF65-F5344CB8AC3E}">
        <p14:creationId xmlns:p14="http://schemas.microsoft.com/office/powerpoint/2010/main" val="2800791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339798"/>
            <a:ext cx="8229600" cy="746625"/>
          </a:xfrm>
        </p:spPr>
        <p:txBody>
          <a:bodyPr>
            <a:normAutofit fontScale="90000"/>
          </a:bodyPr>
          <a:lstStyle/>
          <a:p>
            <a:pPr algn="l"/>
            <a:r>
              <a:rPr lang="en-US" b="1" cap="all">
                <a:solidFill>
                  <a:schemeClr val="bg1"/>
                </a:solidFill>
                <a:latin typeface="Lovelo Black"/>
                <a:ea typeface="Univers LT Std 57 Condensed" charset="0"/>
                <a:cs typeface="Univers LT Std 57 Condensed" charset="0"/>
              </a:rPr>
              <a:t>Background to students’ Union elections? </a:t>
            </a:r>
            <a:endParaRPr lang="en-US" b="1" cap="all">
              <a:solidFill>
                <a:schemeClr val="bg1"/>
              </a:solidFill>
              <a:latin typeface="Lovelo Black" pitchFamily="2" charset="77"/>
              <a:ea typeface="Univers LT Std 57 Condensed" charset="0"/>
              <a:cs typeface="Univers LT Std 57 Condensed" charset="0"/>
            </a:endParaRPr>
          </a:p>
        </p:txBody>
      </p:sp>
      <p:sp>
        <p:nvSpPr>
          <p:cNvPr id="5" name="Content Placeholder 4">
            <a:extLst>
              <a:ext uri="{FF2B5EF4-FFF2-40B4-BE49-F238E27FC236}">
                <a16:creationId xmlns:a16="http://schemas.microsoft.com/office/drawing/2014/main" id="{3C9521ED-D191-4A85-B3C0-DB183F5BB2C9}"/>
              </a:ext>
            </a:extLst>
          </p:cNvPr>
          <p:cNvSpPr>
            <a:spLocks noGrp="1"/>
          </p:cNvSpPr>
          <p:nvPr>
            <p:ph idx="1"/>
          </p:nvPr>
        </p:nvSpPr>
        <p:spPr>
          <a:xfrm>
            <a:off x="2224392" y="2659387"/>
            <a:ext cx="6807441" cy="4525963"/>
          </a:xfrm>
        </p:spPr>
        <p:txBody>
          <a:bodyPr>
            <a:normAutofit/>
          </a:bodyPr>
          <a:lstStyle/>
          <a:p>
            <a:r>
              <a:rPr lang="en-GB">
                <a:solidFill>
                  <a:schemeClr val="bg1"/>
                </a:solidFill>
                <a:latin typeface="Aileron" pitchFamily="2" charset="77"/>
                <a:hlinkClick r:id="rId3">
                  <a:extLst>
                    <a:ext uri="{A12FA001-AC4F-418D-AE19-62706E023703}">
                      <ahyp:hlinkClr xmlns:ahyp="http://schemas.microsoft.com/office/drawing/2018/hyperlinkcolor" val="tx"/>
                    </a:ext>
                  </a:extLst>
                </a:hlinkClick>
              </a:rPr>
              <a:t>https://www.youtube.com/watch?reload=9&amp;v=gjDwR0zcDKs&amp;t=1</a:t>
            </a:r>
            <a:endParaRPr lang="en-GB">
              <a:solidFill>
                <a:schemeClr val="bg1"/>
              </a:solidFill>
              <a:latin typeface="Aileron" pitchFamily="2" charset="77"/>
            </a:endParaRPr>
          </a:p>
          <a:p>
            <a:endParaRPr lang="en-GB"/>
          </a:p>
        </p:txBody>
      </p:sp>
    </p:spTree>
    <p:extLst>
      <p:ext uri="{BB962C8B-B14F-4D97-AF65-F5344CB8AC3E}">
        <p14:creationId xmlns:p14="http://schemas.microsoft.com/office/powerpoint/2010/main" val="2602083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96670"/>
            <a:ext cx="8229600" cy="746625"/>
          </a:xfrm>
        </p:spPr>
        <p:txBody>
          <a:bodyPr>
            <a:normAutofit fontScale="90000"/>
          </a:bodyPr>
          <a:lstStyle/>
          <a:p>
            <a:pPr algn="l"/>
            <a:r>
              <a:rPr lang="en-US" b="1" cap="all">
                <a:solidFill>
                  <a:schemeClr val="bg1"/>
                </a:solidFill>
                <a:latin typeface="Lovelo Black" pitchFamily="2" charset="77"/>
                <a:ea typeface="Univers LT Std 57 Condensed" charset="0"/>
                <a:cs typeface="Univers LT Std 57 Condensed" charset="0"/>
              </a:rPr>
              <a:t>Why do we elect?</a:t>
            </a:r>
          </a:p>
        </p:txBody>
      </p:sp>
      <p:sp>
        <p:nvSpPr>
          <p:cNvPr id="6" name="Rectangle 3"/>
          <p:cNvSpPr txBox="1">
            <a:spLocks noChangeArrowheads="1"/>
          </p:cNvSpPr>
          <p:nvPr/>
        </p:nvSpPr>
        <p:spPr>
          <a:xfrm>
            <a:off x="953104" y="1714777"/>
            <a:ext cx="4854103" cy="4418771"/>
          </a:xfrm>
          <a:prstGeom prst="rect">
            <a:avLst/>
          </a:prstGeom>
        </p:spPr>
        <p:txBody>
          <a:bodyPr vert="horz" lIns="121920" tIns="60960" rIns="121920" bIns="60960" rtlCol="0" anchor="t">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buFont typeface="Wingdings" panose="05000000000000000000" pitchFamily="2" charset="2"/>
              <a:buNone/>
            </a:pPr>
            <a:r>
              <a:rPr lang="en-GB" altLang="en-US" b="1">
                <a:solidFill>
                  <a:schemeClr val="bg1"/>
                </a:solidFill>
                <a:latin typeface="Aileron" pitchFamily="2" charset="77"/>
              </a:rPr>
              <a:t>Selected</a:t>
            </a:r>
          </a:p>
          <a:p>
            <a:r>
              <a:rPr lang="en-GB" altLang="en-US">
                <a:solidFill>
                  <a:schemeClr val="bg1"/>
                </a:solidFill>
                <a:latin typeface="Aileron"/>
              </a:rPr>
              <a:t>Objective ranking criteria</a:t>
            </a:r>
            <a:endParaRPr lang="en-GB" altLang="en-US">
              <a:solidFill>
                <a:schemeClr val="bg1"/>
              </a:solidFill>
              <a:latin typeface="Aileron" pitchFamily="2" charset="77"/>
            </a:endParaRPr>
          </a:p>
          <a:p>
            <a:r>
              <a:rPr lang="en-GB" altLang="en-US">
                <a:solidFill>
                  <a:schemeClr val="bg1"/>
                </a:solidFill>
                <a:latin typeface="Aileron" pitchFamily="2" charset="77"/>
              </a:rPr>
              <a:t>Skills and Knowledge</a:t>
            </a:r>
          </a:p>
          <a:p>
            <a:r>
              <a:rPr lang="en-GB" altLang="en-US">
                <a:solidFill>
                  <a:schemeClr val="bg1"/>
                </a:solidFill>
                <a:latin typeface="Aileron" pitchFamily="2" charset="77"/>
              </a:rPr>
              <a:t>Experience</a:t>
            </a:r>
          </a:p>
          <a:p>
            <a:r>
              <a:rPr lang="en-GB" altLang="en-US">
                <a:solidFill>
                  <a:schemeClr val="bg1"/>
                </a:solidFill>
                <a:latin typeface="Aileron" pitchFamily="2" charset="77"/>
              </a:rPr>
              <a:t>Selection by experts</a:t>
            </a:r>
          </a:p>
          <a:p>
            <a:r>
              <a:rPr lang="en-GB" altLang="en-US">
                <a:solidFill>
                  <a:schemeClr val="bg1"/>
                </a:solidFill>
                <a:latin typeface="Aileron" pitchFamily="2" charset="77"/>
              </a:rPr>
              <a:t>Best fit to job</a:t>
            </a:r>
          </a:p>
        </p:txBody>
      </p:sp>
      <p:sp>
        <p:nvSpPr>
          <p:cNvPr id="7" name="Rectangle 4"/>
          <p:cNvSpPr txBox="1">
            <a:spLocks noChangeArrowheads="1"/>
          </p:cNvSpPr>
          <p:nvPr/>
        </p:nvSpPr>
        <p:spPr>
          <a:xfrm>
            <a:off x="6341302" y="1714777"/>
            <a:ext cx="4950392" cy="4418771"/>
          </a:xfrm>
          <a:prstGeom prst="rect">
            <a:avLst/>
          </a:prstGeom>
        </p:spPr>
        <p:txBody>
          <a:bodyPr lIns="91440" tIns="45720" rIns="91440" bIns="45720" anchor="t"/>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buFont typeface="Wingdings" panose="05000000000000000000" pitchFamily="2" charset="2"/>
              <a:buNone/>
            </a:pPr>
            <a:r>
              <a:rPr lang="en-GB" altLang="en-US" b="1">
                <a:solidFill>
                  <a:schemeClr val="bg1"/>
                </a:solidFill>
                <a:latin typeface="Aileron" pitchFamily="2" charset="77"/>
              </a:rPr>
              <a:t>Elected</a:t>
            </a:r>
          </a:p>
          <a:p>
            <a:r>
              <a:rPr lang="en-GB" altLang="en-US">
                <a:solidFill>
                  <a:schemeClr val="bg1"/>
                </a:solidFill>
                <a:latin typeface="Aileron"/>
              </a:rPr>
              <a:t>Subjective ranking criteria</a:t>
            </a:r>
          </a:p>
          <a:p>
            <a:r>
              <a:rPr lang="en-GB" altLang="en-US">
                <a:solidFill>
                  <a:schemeClr val="bg1"/>
                </a:solidFill>
                <a:latin typeface="Aileron"/>
              </a:rPr>
              <a:t>Representation</a:t>
            </a:r>
            <a:endParaRPr lang="en-GB" altLang="en-US">
              <a:solidFill>
                <a:schemeClr val="bg1"/>
              </a:solidFill>
              <a:latin typeface="Aileron" pitchFamily="2" charset="77"/>
            </a:endParaRPr>
          </a:p>
          <a:p>
            <a:r>
              <a:rPr lang="en-GB" altLang="en-US">
                <a:solidFill>
                  <a:schemeClr val="bg1"/>
                </a:solidFill>
                <a:latin typeface="Aileron"/>
              </a:rPr>
              <a:t>Democratic</a:t>
            </a:r>
          </a:p>
          <a:p>
            <a:r>
              <a:rPr lang="en-GB" altLang="en-US">
                <a:solidFill>
                  <a:schemeClr val="bg1"/>
                </a:solidFill>
                <a:latin typeface="Aileron" pitchFamily="2" charset="77"/>
              </a:rPr>
              <a:t>Policies and Ideas</a:t>
            </a:r>
          </a:p>
          <a:p>
            <a:r>
              <a:rPr lang="en-GB" altLang="en-US">
                <a:solidFill>
                  <a:schemeClr val="bg1"/>
                </a:solidFill>
                <a:latin typeface="Aileron"/>
              </a:rPr>
              <a:t>Credibility</a:t>
            </a:r>
          </a:p>
          <a:p>
            <a:r>
              <a:rPr lang="en-GB" altLang="en-US" b="1" u="sng">
                <a:solidFill>
                  <a:schemeClr val="bg1"/>
                </a:solidFill>
                <a:latin typeface="Aileron"/>
              </a:rPr>
              <a:t>Legal Requirement</a:t>
            </a:r>
            <a:endParaRPr lang="en-GB" altLang="en-US" b="1" u="sng" err="1">
              <a:solidFill>
                <a:schemeClr val="bg1"/>
              </a:solidFill>
              <a:latin typeface="Aileron" pitchFamily="2" charset="77"/>
            </a:endParaRPr>
          </a:p>
        </p:txBody>
      </p:sp>
    </p:spTree>
    <p:extLst>
      <p:ext uri="{BB962C8B-B14F-4D97-AF65-F5344CB8AC3E}">
        <p14:creationId xmlns:p14="http://schemas.microsoft.com/office/powerpoint/2010/main" val="87329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3232" y="64590"/>
            <a:ext cx="9235327" cy="741232"/>
          </a:xfrm>
        </p:spPr>
        <p:txBody>
          <a:bodyPr>
            <a:normAutofit fontScale="90000"/>
          </a:bodyPr>
          <a:lstStyle/>
          <a:p>
            <a:pPr algn="l"/>
            <a:r>
              <a:rPr lang="en-US" b="1" cap="all">
                <a:solidFill>
                  <a:schemeClr val="bg1"/>
                </a:solidFill>
                <a:latin typeface="Lovelo Black"/>
                <a:ea typeface="Univers LT Std 57 Condensed" charset="0"/>
                <a:cs typeface="Univers LT Std 57 Condensed" charset="0"/>
              </a:rPr>
              <a:t>WHAT ROLES ARE UP FOR GRABS?</a:t>
            </a:r>
          </a:p>
        </p:txBody>
      </p:sp>
      <p:pic>
        <p:nvPicPr>
          <p:cNvPr id="6" name="Picture 6" descr="A picture containing schematic&#10;&#10;Description automatically generated">
            <a:extLst>
              <a:ext uri="{FF2B5EF4-FFF2-40B4-BE49-F238E27FC236}">
                <a16:creationId xmlns:a16="http://schemas.microsoft.com/office/drawing/2014/main" id="{C68A9B51-4071-4870-9FE5-2A9B2F524EF8}"/>
              </a:ext>
            </a:extLst>
          </p:cNvPr>
          <p:cNvPicPr>
            <a:picLocks noChangeAspect="1"/>
          </p:cNvPicPr>
          <p:nvPr/>
        </p:nvPicPr>
        <p:blipFill>
          <a:blip r:embed="rId3"/>
          <a:stretch>
            <a:fillRect/>
          </a:stretch>
        </p:blipFill>
        <p:spPr>
          <a:xfrm>
            <a:off x="1509712" y="809978"/>
            <a:ext cx="8910638" cy="5178508"/>
          </a:xfrm>
          <a:prstGeom prst="rect">
            <a:avLst/>
          </a:prstGeom>
        </p:spPr>
      </p:pic>
    </p:spTree>
    <p:extLst>
      <p:ext uri="{BB962C8B-B14F-4D97-AF65-F5344CB8AC3E}">
        <p14:creationId xmlns:p14="http://schemas.microsoft.com/office/powerpoint/2010/main" val="3766149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7513" y="505121"/>
            <a:ext cx="9682162" cy="2525208"/>
          </a:xfrm>
        </p:spPr>
        <p:txBody>
          <a:bodyPr>
            <a:normAutofit/>
          </a:bodyPr>
          <a:lstStyle/>
          <a:p>
            <a:pPr algn="l"/>
            <a:r>
              <a:rPr lang="en-US" b="1" cap="all">
                <a:solidFill>
                  <a:schemeClr val="bg1"/>
                </a:solidFill>
                <a:latin typeface="Lovelo Black" pitchFamily="2" charset="77"/>
                <a:ea typeface="Univers LT Std 57 Condensed" charset="0"/>
                <a:cs typeface="Univers LT Std 57 Condensed" charset="0"/>
              </a:rPr>
              <a:t>What is an Executive Officer?</a:t>
            </a:r>
            <a:br>
              <a:rPr lang="en-US" b="1" cap="all">
                <a:solidFill>
                  <a:schemeClr val="bg1"/>
                </a:solidFill>
                <a:latin typeface="Lovelo Black" pitchFamily="2" charset="77"/>
                <a:ea typeface="Univers LT Std 57 Condensed" charset="0"/>
                <a:cs typeface="Univers LT Std 57 Condensed" charset="0"/>
              </a:rPr>
            </a:br>
            <a:r>
              <a:rPr lang="en-US" b="1" cap="all">
                <a:solidFill>
                  <a:schemeClr val="bg1"/>
                </a:solidFill>
                <a:latin typeface="Lovelo Black" pitchFamily="2" charset="77"/>
                <a:ea typeface="Univers LT Std 57 Condensed" charset="0"/>
                <a:cs typeface="Univers LT Std 57 Condensed" charset="0"/>
              </a:rPr>
              <a:t>What is a section chair?</a:t>
            </a:r>
            <a:br>
              <a:rPr lang="en-US" b="1" cap="all">
                <a:solidFill>
                  <a:schemeClr val="bg1"/>
                </a:solidFill>
                <a:latin typeface="Lovelo Black" pitchFamily="2" charset="77"/>
                <a:ea typeface="Univers LT Std 57 Condensed" charset="0"/>
                <a:cs typeface="Univers LT Std 57 Condensed" charset="0"/>
              </a:rPr>
            </a:br>
            <a:r>
              <a:rPr lang="en-US" b="1" cap="all">
                <a:solidFill>
                  <a:schemeClr val="bg1"/>
                </a:solidFill>
                <a:latin typeface="Lovelo Black" pitchFamily="2" charset="77"/>
                <a:ea typeface="Univers LT Std 57 Condensed" charset="0"/>
                <a:cs typeface="Univers LT Std 57 Condensed" charset="0"/>
              </a:rPr>
              <a:t>What is the difference?</a:t>
            </a:r>
          </a:p>
        </p:txBody>
      </p:sp>
      <p:sp>
        <p:nvSpPr>
          <p:cNvPr id="4" name="Content Placeholder 4">
            <a:extLst>
              <a:ext uri="{FF2B5EF4-FFF2-40B4-BE49-F238E27FC236}">
                <a16:creationId xmlns:a16="http://schemas.microsoft.com/office/drawing/2014/main" id="{3C9521ED-D191-4A85-B3C0-DB183F5BB2C9}"/>
              </a:ext>
            </a:extLst>
          </p:cNvPr>
          <p:cNvSpPr>
            <a:spLocks noGrp="1"/>
          </p:cNvSpPr>
          <p:nvPr>
            <p:ph idx="1"/>
          </p:nvPr>
        </p:nvSpPr>
        <p:spPr>
          <a:xfrm>
            <a:off x="827042" y="3265362"/>
            <a:ext cx="9996588" cy="3012660"/>
          </a:xfrm>
        </p:spPr>
        <p:txBody>
          <a:bodyPr vert="horz" lIns="91440" tIns="45720" rIns="91440" bIns="45720" rtlCol="0" anchor="t">
            <a:normAutofit fontScale="85000" lnSpcReduction="20000"/>
          </a:bodyPr>
          <a:lstStyle/>
          <a:p>
            <a:pPr marL="342265" indent="-342265"/>
            <a:r>
              <a:rPr lang="en-GB" b="1">
                <a:solidFill>
                  <a:schemeClr val="bg1"/>
                </a:solidFill>
                <a:latin typeface="Aileron" pitchFamily="2" charset="77"/>
              </a:rPr>
              <a:t>Executive Officers – </a:t>
            </a:r>
            <a:endParaRPr lang="en-US"/>
          </a:p>
          <a:p>
            <a:pPr marL="0" indent="0">
              <a:buNone/>
            </a:pPr>
            <a:endParaRPr lang="en-GB">
              <a:solidFill>
                <a:schemeClr val="bg1"/>
              </a:solidFill>
              <a:latin typeface="Aileron" pitchFamily="2" charset="77"/>
            </a:endParaRPr>
          </a:p>
          <a:p>
            <a:pPr marL="0" indent="0">
              <a:buNone/>
            </a:pPr>
            <a:r>
              <a:rPr lang="en-GB">
                <a:solidFill>
                  <a:schemeClr val="bg1"/>
                </a:solidFill>
                <a:latin typeface="Aileron" pitchFamily="2" charset="77"/>
              </a:rPr>
              <a:t>President, Vice President, Welfare and Diversity, Sport, and Education</a:t>
            </a:r>
          </a:p>
          <a:p>
            <a:pPr marL="0" indent="0">
              <a:buNone/>
            </a:pPr>
            <a:endParaRPr lang="en-GB">
              <a:solidFill>
                <a:schemeClr val="bg1"/>
              </a:solidFill>
              <a:latin typeface="Aileron" pitchFamily="2" charset="77"/>
            </a:endParaRPr>
          </a:p>
          <a:p>
            <a:pPr marL="342265" indent="-342265"/>
            <a:r>
              <a:rPr lang="en-GB" b="1">
                <a:solidFill>
                  <a:schemeClr val="bg1"/>
                </a:solidFill>
                <a:latin typeface="Aileron" pitchFamily="2" charset="77"/>
              </a:rPr>
              <a:t>Section Chairs – </a:t>
            </a:r>
          </a:p>
          <a:p>
            <a:pPr marL="342265" indent="-342265"/>
            <a:endParaRPr lang="en-GB">
              <a:solidFill>
                <a:schemeClr val="bg1"/>
              </a:solidFill>
              <a:latin typeface="Aileron" pitchFamily="2" charset="77"/>
            </a:endParaRPr>
          </a:p>
          <a:p>
            <a:pPr marL="0" indent="0">
              <a:buNone/>
            </a:pPr>
            <a:r>
              <a:rPr lang="en-GB">
                <a:solidFill>
                  <a:schemeClr val="bg1"/>
                </a:solidFill>
                <a:latin typeface="Aileron"/>
              </a:rPr>
              <a:t>Action, Rag, Societies, Enterprise , Media</a:t>
            </a:r>
            <a:endParaRPr lang="en-GB">
              <a:solidFill>
                <a:schemeClr val="bg1"/>
              </a:solidFill>
              <a:latin typeface="Aileron" pitchFamily="2" charset="77"/>
            </a:endParaRPr>
          </a:p>
        </p:txBody>
      </p:sp>
    </p:spTree>
    <p:extLst>
      <p:ext uri="{BB962C8B-B14F-4D97-AF65-F5344CB8AC3E}">
        <p14:creationId xmlns:p14="http://schemas.microsoft.com/office/powerpoint/2010/main" val="4155807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1</Notes>
  <HiddenSlides>0</HiddenSlide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Office Theme</vt:lpstr>
      <vt:lpstr>PowerPoint Presentation</vt:lpstr>
      <vt:lpstr>THINKING OF RUNNING </vt:lpstr>
      <vt:lpstr>What we will cover</vt:lpstr>
      <vt:lpstr>What is a student's union and why do we need one?</vt:lpstr>
      <vt:lpstr>What is a students’ Union? </vt:lpstr>
      <vt:lpstr>Background to students’ Union elections? </vt:lpstr>
      <vt:lpstr>Why do we elect?</vt:lpstr>
      <vt:lpstr>WHAT ROLES ARE UP FOR GRABS?</vt:lpstr>
      <vt:lpstr>What is an Executive Officer? What is a section chair? What is the difference?</vt:lpstr>
      <vt:lpstr>Difference between Executive Officers, Section Chairs and Staff</vt:lpstr>
      <vt:lpstr>Why should you stand?</vt:lpstr>
      <vt:lpstr>“OFFICERS IN ACTION”</vt:lpstr>
      <vt:lpstr>“OFFICERS IN ACTION”</vt:lpstr>
      <vt:lpstr>What is Life as an officer Like?</vt:lpstr>
      <vt:lpstr>ELECTIONS PROCESS?</vt:lpstr>
      <vt:lpstr>ELECTIONS PROCESS?</vt:lpstr>
      <vt:lpstr>Single Transferrable Voting</vt:lpstr>
      <vt:lpstr>How is this year different To Previous Years</vt:lpstr>
      <vt:lpstr>FREE AND FAIR ELECTIONS</vt:lpstr>
      <vt:lpstr>HOW TO PREPARE</vt:lpstr>
      <vt:lpstr>HOW TO PREPARE Cont'd</vt:lpstr>
      <vt:lpstr>DIGITAL CAMPAIGNING</vt:lpstr>
      <vt:lpstr>Graphics</vt:lpstr>
      <vt:lpstr>Why people vote</vt:lpstr>
      <vt:lpstr>You and your campaign team’s Wellbeing</vt:lpstr>
      <vt:lpstr>UNION SUPPORT </vt:lpstr>
      <vt:lpstr>UNION SUPPORT </vt:lpstr>
      <vt:lpstr>QUESTIONS? </vt:lpstr>
      <vt:lpstr>Things to know</vt:lpstr>
      <vt:lpstr>The Basics of Winning Votes</vt:lpstr>
      <vt:lpstr>Student Trust</vt:lpstr>
      <vt:lpstr>Planning a campaign</vt:lpstr>
      <vt:lpstr>Your campaign team</vt:lpstr>
      <vt:lpstr>Budgeting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tash walkerdine</dc:creator>
  <cp:revision>8</cp:revision>
  <dcterms:created xsi:type="dcterms:W3CDTF">2021-03-30T10:03:40Z</dcterms:created>
  <dcterms:modified xsi:type="dcterms:W3CDTF">2021-04-09T14:18:33Z</dcterms:modified>
</cp:coreProperties>
</file>